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8" r:id="rId2"/>
    <p:sldId id="264" r:id="rId3"/>
    <p:sldId id="330" r:id="rId4"/>
    <p:sldId id="257" r:id="rId5"/>
    <p:sldId id="307" r:id="rId6"/>
    <p:sldId id="260" r:id="rId7"/>
    <p:sldId id="336" r:id="rId8"/>
    <p:sldId id="261" r:id="rId9"/>
    <p:sldId id="335" r:id="rId10"/>
    <p:sldId id="337" r:id="rId11"/>
    <p:sldId id="338" r:id="rId12"/>
    <p:sldId id="293" r:id="rId13"/>
    <p:sldId id="353" r:id="rId14"/>
    <p:sldId id="294" r:id="rId15"/>
    <p:sldId id="350" r:id="rId16"/>
    <p:sldId id="351" r:id="rId17"/>
    <p:sldId id="352" r:id="rId18"/>
    <p:sldId id="354" r:id="rId19"/>
    <p:sldId id="269" r:id="rId20"/>
    <p:sldId id="272" r:id="rId21"/>
    <p:sldId id="276" r:id="rId22"/>
    <p:sldId id="274" r:id="rId23"/>
    <p:sldId id="275" r:id="rId24"/>
    <p:sldId id="279" r:id="rId25"/>
    <p:sldId id="301" r:id="rId26"/>
    <p:sldId id="266" r:id="rId27"/>
    <p:sldId id="278" r:id="rId28"/>
    <p:sldId id="331" r:id="rId29"/>
    <p:sldId id="282" r:id="rId30"/>
    <p:sldId id="283" r:id="rId31"/>
    <p:sldId id="306" r:id="rId32"/>
    <p:sldId id="339" r:id="rId33"/>
    <p:sldId id="340" r:id="rId34"/>
    <p:sldId id="342" r:id="rId35"/>
    <p:sldId id="343" r:id="rId36"/>
    <p:sldId id="355" r:id="rId37"/>
    <p:sldId id="344" r:id="rId38"/>
    <p:sldId id="345" r:id="rId39"/>
    <p:sldId id="346" r:id="rId40"/>
    <p:sldId id="347" r:id="rId41"/>
    <p:sldId id="348" r:id="rId42"/>
    <p:sldId id="332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1" r:id="rId52"/>
    <p:sldId id="322" r:id="rId53"/>
    <p:sldId id="298" r:id="rId54"/>
    <p:sldId id="326" r:id="rId55"/>
    <p:sldId id="325" r:id="rId56"/>
    <p:sldId id="299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A5A5A5"/>
    <a:srgbClr val="FFFFFF"/>
    <a:srgbClr val="B583DC"/>
    <a:srgbClr val="ECCA68"/>
    <a:srgbClr val="27A5E1"/>
    <a:srgbClr val="3B8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ddels stil 3 – uthevin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2123" autoAdjust="0"/>
  </p:normalViewPr>
  <p:slideViewPr>
    <p:cSldViewPr snapToGrid="0">
      <p:cViewPr>
        <p:scale>
          <a:sx n="70" d="100"/>
          <a:sy n="70" d="100"/>
        </p:scale>
        <p:origin x="3546" y="10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C3F5-F6D4-4604-A0F5-7011A37A40E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D8AA1-12AA-4A47-99AF-A0A60692E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0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D8AA1-12AA-4A47-99AF-A0A60692ED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5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D8AA1-12AA-4A47-99AF-A0A60692ED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4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D8AA1-12AA-4A47-99AF-A0A60692ED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0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A46958-A5EE-62EF-E688-1CE1F0280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88856A-EB4B-2A7F-32DF-F7A3FA665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4E56069-BA7A-A355-E613-1548392C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13FCA9B-A5CE-9D5D-4386-6435B700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E7B92A0-3497-6DAE-A212-736E11E5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3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16D2AC-F570-CDA1-D2F2-C4340DFD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BE5A410-D2CE-6348-960B-056CEE345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26990CE-13AB-E693-EAA4-7671D678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E1B989-50FD-BA07-06AE-B2E1ABC4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44AA634-75D8-F439-DA64-64E514F9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9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F25ADD87-A3C9-EC97-E264-90228367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8755B52-84B5-F072-D945-C747AD48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D94B9A6-26A2-D3B9-5C84-E3E2DB5F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3DBBE0D-387D-1396-09C4-692C085D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5413C41-6C84-4093-C786-DA83B2D7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5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2E3D08-B8EC-EA51-3EFE-64088F99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700792" cy="1325563"/>
          </a:xfrm>
        </p:spPr>
        <p:txBody>
          <a:bodyPr anchor="t">
            <a:normAutofit/>
          </a:bodyPr>
          <a:lstStyle>
            <a:lvl1pPr>
              <a:defRPr sz="2800" b="0"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4FDBD4-667A-FBC8-1B42-933B731DC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B92FA76-B33D-8A0A-045E-06349E9E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659ECAE-390F-F08B-5D08-B53AD5F7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8F66D2F-E60F-E737-CE1B-7C3053C4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89FF04-1D80-56E7-61D8-538DA441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0E20684-0AB5-A091-7F74-3F36CCC85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4C9BFE5-AE3B-07ED-C041-CCC223AB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B35D109-882B-13A3-2F9D-B5808BFE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724F280-C29E-A26F-75E6-73C4F0ED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28622D-03E6-8CAA-2392-10E4ED31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9496F5-909D-E038-5450-EBFDC7E36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4884626-6072-26C8-8EF5-6B4D91C45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9A0690-81E9-2B0D-65CD-5FDA4AF2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B5952D9-0BFE-AEF2-6F89-FE47D2855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69DD014-FD66-9BF3-6625-CFF705AF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90ADBE-83C6-B3C9-1739-A709C4D6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7E4244-AF5B-5D1F-F97B-8610B70D1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38A2D0C-F8AE-EE5D-CEE9-3DA9FF5E0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138DCA2-9D5A-5B34-E342-819645B04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B82895D-9424-1609-2336-A9CCA82C4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79148DEC-C11C-2BAB-7CDD-897F2E27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F749DAD-3FA1-1BB2-F2F7-4AEC6A29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28400C2-2B09-7F11-F485-2AD5D70B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51ED28-3F90-A08B-18D9-6E99C59D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57E6AB0-352E-8340-419F-983492E2B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E31615F-B6F3-FB32-8FC2-DE65A19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6A308EC-53B5-EAAC-0B23-C2B5F79D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0E9FE966-3EB7-8CEA-B881-7F20CC1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8169B01-9CD0-B8E8-4A81-C64E4747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D3A4BA5-546B-A158-091E-4E226090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31F1F8-09A9-1F97-06AD-EADC0A9C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EE3BD4-42D7-ACA2-B89C-F0720F31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5F4419A-0CEC-01CB-32A1-C0BF0AAB9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4C304-E6C1-4200-A0DF-FD7E40CC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271AFF0-6B31-0AA2-7A08-44F7FC5D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A657859-0CC6-DFCC-DB73-EFD3FC1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16C929-158B-E4F5-ED55-8CD6A347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F2AAB1B-367E-C313-EB92-42AAB221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7D873B7-6A2B-B914-7AA9-FFEC24DEB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61EF55B-ABA5-4C0D-B3CA-3131BC8B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885B925-0BCA-6F4E-0984-50840FA5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0133B45-37EA-CDB3-E5A8-B048D971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5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4D06D17-C25F-22AB-A4B4-3D45190E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EF3AE51-5562-B27A-C4AD-1905B8FDC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5441A3-13E4-07DD-341E-4A07F57A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150CB-764C-481C-B4C7-FAB69BC0B92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219313D-90C5-7FEA-D4F2-77605160F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39DF8C5-D6D6-21C8-4582-7530FC77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8CC7C-55E6-4B22-844E-A3C3152B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5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9.sv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svg"/><Relationship Id="rId7" Type="http://schemas.openxmlformats.org/officeDocument/2006/relationships/image" Target="../media/image35.svg"/><Relationship Id="rId12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31.svg"/><Relationship Id="rId10" Type="http://schemas.openxmlformats.org/officeDocument/2006/relationships/image" Target="../media/image27.jpe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50.sv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68.png"/><Relationship Id="rId3" Type="http://schemas.openxmlformats.org/officeDocument/2006/relationships/image" Target="../media/image40.svg"/><Relationship Id="rId21" Type="http://schemas.openxmlformats.org/officeDocument/2006/relationships/image" Target="../media/image65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7.svg"/><Relationship Id="rId2" Type="http://schemas.openxmlformats.org/officeDocument/2006/relationships/image" Target="../media/image39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5.svg"/><Relationship Id="rId24" Type="http://schemas.openxmlformats.org/officeDocument/2006/relationships/image" Target="../media/image66.png"/><Relationship Id="rId5" Type="http://schemas.openxmlformats.org/officeDocument/2006/relationships/image" Target="../media/image42.svg"/><Relationship Id="rId15" Type="http://schemas.openxmlformats.org/officeDocument/2006/relationships/image" Target="../media/image59.svg"/><Relationship Id="rId23" Type="http://schemas.openxmlformats.org/officeDocument/2006/relationships/image" Target="../media/image12.sv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.png"/><Relationship Id="rId27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2.png"/><Relationship Id="rId3" Type="http://schemas.openxmlformats.org/officeDocument/2006/relationships/image" Target="../media/image40.svg"/><Relationship Id="rId21" Type="http://schemas.openxmlformats.org/officeDocument/2006/relationships/image" Target="../media/image65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71.svg"/><Relationship Id="rId25" Type="http://schemas.openxmlformats.org/officeDocument/2006/relationships/image" Target="../media/image69.svg"/><Relationship Id="rId2" Type="http://schemas.openxmlformats.org/officeDocument/2006/relationships/image" Target="../media/image39.png"/><Relationship Id="rId16" Type="http://schemas.openxmlformats.org/officeDocument/2006/relationships/image" Target="../media/image7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5" Type="http://schemas.openxmlformats.org/officeDocument/2006/relationships/image" Target="../media/image42.svg"/><Relationship Id="rId15" Type="http://schemas.openxmlformats.org/officeDocument/2006/relationships/image" Target="../media/image59.svg"/><Relationship Id="rId23" Type="http://schemas.openxmlformats.org/officeDocument/2006/relationships/image" Target="../media/image12.sv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.png"/><Relationship Id="rId27" Type="http://schemas.openxmlformats.org/officeDocument/2006/relationships/image" Target="../media/image7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4.png"/><Relationship Id="rId3" Type="http://schemas.openxmlformats.org/officeDocument/2006/relationships/image" Target="../media/image40.svg"/><Relationship Id="rId21" Type="http://schemas.openxmlformats.org/officeDocument/2006/relationships/image" Target="../media/image65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71.svg"/><Relationship Id="rId25" Type="http://schemas.openxmlformats.org/officeDocument/2006/relationships/image" Target="../media/image69.svg"/><Relationship Id="rId2" Type="http://schemas.openxmlformats.org/officeDocument/2006/relationships/image" Target="../media/image39.png"/><Relationship Id="rId16" Type="http://schemas.openxmlformats.org/officeDocument/2006/relationships/image" Target="../media/image7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5" Type="http://schemas.openxmlformats.org/officeDocument/2006/relationships/image" Target="../media/image42.svg"/><Relationship Id="rId15" Type="http://schemas.openxmlformats.org/officeDocument/2006/relationships/image" Target="../media/image59.svg"/><Relationship Id="rId23" Type="http://schemas.openxmlformats.org/officeDocument/2006/relationships/image" Target="../media/image12.sv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.png"/><Relationship Id="rId27" Type="http://schemas.openxmlformats.org/officeDocument/2006/relationships/image" Target="../media/image7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79.svg"/><Relationship Id="rId3" Type="http://schemas.openxmlformats.org/officeDocument/2006/relationships/image" Target="../media/image40.sv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77.svg"/><Relationship Id="rId5" Type="http://schemas.openxmlformats.org/officeDocument/2006/relationships/image" Target="../media/image42.svg"/><Relationship Id="rId10" Type="http://schemas.openxmlformats.org/officeDocument/2006/relationships/image" Target="../media/image76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76.png"/><Relationship Id="rId5" Type="http://schemas.openxmlformats.org/officeDocument/2006/relationships/image" Target="../media/image41.png"/><Relationship Id="rId15" Type="http://schemas.openxmlformats.org/officeDocument/2006/relationships/image" Target="../media/image9.png"/><Relationship Id="rId10" Type="http://schemas.openxmlformats.org/officeDocument/2006/relationships/image" Target="../media/image53.png"/><Relationship Id="rId4" Type="http://schemas.openxmlformats.org/officeDocument/2006/relationships/image" Target="../media/image40.svg"/><Relationship Id="rId9" Type="http://schemas.openxmlformats.org/officeDocument/2006/relationships/image" Target="../media/image52.svg"/><Relationship Id="rId14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76.png"/><Relationship Id="rId5" Type="http://schemas.openxmlformats.org/officeDocument/2006/relationships/image" Target="../media/image41.png"/><Relationship Id="rId15" Type="http://schemas.openxmlformats.org/officeDocument/2006/relationships/image" Target="../media/image9.png"/><Relationship Id="rId10" Type="http://schemas.openxmlformats.org/officeDocument/2006/relationships/image" Target="../media/image53.png"/><Relationship Id="rId4" Type="http://schemas.openxmlformats.org/officeDocument/2006/relationships/image" Target="../media/image40.svg"/><Relationship Id="rId9" Type="http://schemas.openxmlformats.org/officeDocument/2006/relationships/image" Target="../media/image52.svg"/><Relationship Id="rId14" Type="http://schemas.openxmlformats.org/officeDocument/2006/relationships/image" Target="../media/image7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8.png"/><Relationship Id="rId18" Type="http://schemas.openxmlformats.org/officeDocument/2006/relationships/image" Target="../media/image81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77.sv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76.png"/><Relationship Id="rId5" Type="http://schemas.openxmlformats.org/officeDocument/2006/relationships/image" Target="../media/image41.png"/><Relationship Id="rId15" Type="http://schemas.openxmlformats.org/officeDocument/2006/relationships/image" Target="../media/image9.png"/><Relationship Id="rId10" Type="http://schemas.openxmlformats.org/officeDocument/2006/relationships/image" Target="../media/image53.png"/><Relationship Id="rId4" Type="http://schemas.openxmlformats.org/officeDocument/2006/relationships/image" Target="../media/image40.svg"/><Relationship Id="rId9" Type="http://schemas.openxmlformats.org/officeDocument/2006/relationships/image" Target="../media/image52.svg"/><Relationship Id="rId14" Type="http://schemas.openxmlformats.org/officeDocument/2006/relationships/image" Target="../media/image7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en/latest/" TargetMode="External"/><Relationship Id="rId2" Type="http://schemas.openxmlformats.org/officeDocument/2006/relationships/hyperlink" Target="https://www.pyopensci.org/python-package-gu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bs.quansight.org/blog/building-scipy-with-flang" TargetMode="External"/><Relationship Id="rId4" Type="http://schemas.openxmlformats.org/officeDocument/2006/relationships/hyperlink" Target="https://packaging.python.org/en/latest/specifications/declaring-project-metadat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en/latest/" TargetMode="External"/><Relationship Id="rId7" Type="http://schemas.openxmlformats.org/officeDocument/2006/relationships/image" Target="../media/image3.svg"/><Relationship Id="rId2" Type="http://schemas.openxmlformats.org/officeDocument/2006/relationships/hyperlink" Target="https://www.pyopensci.org/python-package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labs.quansight.org/blog/building-scipy-with-flang" TargetMode="External"/><Relationship Id="rId4" Type="http://schemas.openxmlformats.org/officeDocument/2006/relationships/hyperlink" Target="https://packaging.python.org/en/latest/specifications/declaring-project-metadata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labs.quansight.org/blog/building-scipy-with-flang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packaging.python.org/en/latest/specifications/declaring-project-metadata/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ckaging.python.org/en/latest/" TargetMode="External"/><Relationship Id="rId5" Type="http://schemas.openxmlformats.org/officeDocument/2006/relationships/hyperlink" Target="https://www.pyopensci.org/python-package-guide/" TargetMode="External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2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7.svg"/><Relationship Id="rId2" Type="http://schemas.openxmlformats.org/officeDocument/2006/relationships/image" Target="../media/image54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12.svg"/><Relationship Id="rId10" Type="http://schemas.openxmlformats.org/officeDocument/2006/relationships/image" Target="../media/image62.png"/><Relationship Id="rId19" Type="http://schemas.openxmlformats.org/officeDocument/2006/relationships/image" Target="../media/image3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2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7.svg"/><Relationship Id="rId2" Type="http://schemas.openxmlformats.org/officeDocument/2006/relationships/image" Target="../media/image54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12.svg"/><Relationship Id="rId10" Type="http://schemas.openxmlformats.org/officeDocument/2006/relationships/image" Target="../media/image62.png"/><Relationship Id="rId19" Type="http://schemas.openxmlformats.org/officeDocument/2006/relationships/image" Target="../media/image3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apir, Mønster (motedesign), Papirprodukt, håndarbeid&#10;&#10;Automatisk generert beskrivelse">
            <a:extLst>
              <a:ext uri="{FF2B5EF4-FFF2-40B4-BE49-F238E27FC236}">
                <a16:creationId xmlns:a16="http://schemas.microsoft.com/office/drawing/2014/main" id="{38C8CEC0-EEB6-F8C0-4E33-66664C7B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18" y="438150"/>
            <a:ext cx="8936182" cy="685800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1F35376D-79CD-3AB1-7D6E-5F56E14D4E94}"/>
              </a:ext>
            </a:extLst>
          </p:cNvPr>
          <p:cNvSpPr txBox="1"/>
          <p:nvPr/>
        </p:nvSpPr>
        <p:spPr>
          <a:xfrm>
            <a:off x="400050" y="581025"/>
            <a:ext cx="569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The Python packaging ecosystem</a:t>
            </a:r>
          </a:p>
          <a:p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6F92ED05-4590-87AA-3F34-FE831E961097}"/>
              </a:ext>
            </a:extLst>
          </p:cNvPr>
          <p:cNvSpPr txBox="1"/>
          <p:nvPr/>
        </p:nvSpPr>
        <p:spPr>
          <a:xfrm>
            <a:off x="400050" y="215068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– Simple guidelines for packaging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9B1D8A4-BA3F-6746-EAFB-1CCA95E94EF6}"/>
              </a:ext>
            </a:extLst>
          </p:cNvPr>
          <p:cNvSpPr txBox="1"/>
          <p:nvPr/>
        </p:nvSpPr>
        <p:spPr>
          <a:xfrm>
            <a:off x="400050" y="4400252"/>
            <a:ext cx="569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PyCon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Sweden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2023-11-09</a:t>
            </a: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Yngve Mardal Moe</a:t>
            </a:r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BCD31843-AB12-DD53-5F06-81B675834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61" y="5807223"/>
            <a:ext cx="2381534" cy="5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667211"/>
          </a:xfrm>
        </p:spPr>
        <p:txBody>
          <a:bodyPr/>
          <a:lstStyle/>
          <a:p>
            <a:r>
              <a:rPr lang="en-US" dirty="0"/>
              <a:t>pip and </a:t>
            </a:r>
            <a:r>
              <a:rPr lang="en-US" dirty="0" err="1"/>
              <a:t>conda</a:t>
            </a:r>
            <a:r>
              <a:rPr lang="en-US" dirty="0"/>
              <a:t> are designed to solve different problems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pic>
        <p:nvPicPr>
          <p:cNvPr id="27" name="Grafikk 26" descr="Åpne bærbar enhet">
            <a:extLst>
              <a:ext uri="{FF2B5EF4-FFF2-40B4-BE49-F238E27FC236}">
                <a16:creationId xmlns:a16="http://schemas.microsoft.com/office/drawing/2014/main" id="{A6F9875B-468F-47B1-C1D6-9A12E9DD2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1042" y="3162301"/>
            <a:ext cx="3365989" cy="2399162"/>
          </a:xfrm>
          <a:prstGeom prst="rect">
            <a:avLst/>
          </a:prstGeom>
        </p:spPr>
      </p:pic>
      <p:pic>
        <p:nvPicPr>
          <p:cNvPr id="29" name="Grafikk 28">
            <a:extLst>
              <a:ext uri="{FF2B5EF4-FFF2-40B4-BE49-F238E27FC236}">
                <a16:creationId xmlns:a16="http://schemas.microsoft.com/office/drawing/2014/main" id="{6A94D235-D09A-799C-5C44-B067F847C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7493" y="3521605"/>
            <a:ext cx="528638" cy="64293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78ABEFEB-56BF-923F-FA84-8A41550E607B}"/>
              </a:ext>
            </a:extLst>
          </p:cNvPr>
          <p:cNvGrpSpPr/>
          <p:nvPr/>
        </p:nvGrpSpPr>
        <p:grpSpPr>
          <a:xfrm rot="19713145">
            <a:off x="1046076" y="2133655"/>
            <a:ext cx="2143997" cy="2165448"/>
            <a:chOff x="2060812" y="2978623"/>
            <a:chExt cx="1914098" cy="1914098"/>
          </a:xfrm>
        </p:grpSpPr>
        <p:pic>
          <p:nvPicPr>
            <p:cNvPr id="4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87982D43-56C2-4EA3-4F30-F38185FA4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/>
            <a:stretch/>
          </p:blipFill>
          <p:spPr bwMode="auto">
            <a:xfrm>
              <a:off x="2634018" y="3630304"/>
              <a:ext cx="760864" cy="58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9F8E7798-73E0-5747-10FE-FB975327B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5294"/>
            <a:stretch/>
          </p:blipFill>
          <p:spPr bwMode="auto">
            <a:xfrm>
              <a:off x="2634018" y="3138985"/>
              <a:ext cx="760864" cy="49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D8FB4301-B656-581C-C8DA-CB9B4446BE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7256"/>
            <a:stretch/>
          </p:blipFill>
          <p:spPr bwMode="auto">
            <a:xfrm>
              <a:off x="2634018" y="4210335"/>
              <a:ext cx="760864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k 7" descr="Filmremse kontur">
              <a:extLst>
                <a:ext uri="{FF2B5EF4-FFF2-40B4-BE49-F238E27FC236}">
                  <a16:creationId xmlns:a16="http://schemas.microsoft.com/office/drawing/2014/main" id="{E7D1B23F-EF0F-1F5C-BE4A-ACC77A19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60812" y="2978623"/>
              <a:ext cx="1914098" cy="1914098"/>
            </a:xfrm>
            <a:prstGeom prst="rect">
              <a:avLst/>
            </a:prstGeom>
          </p:spPr>
        </p:pic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EEDB9054-0437-C786-F5CA-A46C10CF16B8}"/>
              </a:ext>
            </a:extLst>
          </p:cNvPr>
          <p:cNvSpPr txBox="1"/>
          <p:nvPr/>
        </p:nvSpPr>
        <p:spPr>
          <a:xfrm>
            <a:off x="5925778" y="4279900"/>
            <a:ext cx="543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general dependencies including non-python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packages, system dependencies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3579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667211"/>
          </a:xfrm>
        </p:spPr>
        <p:txBody>
          <a:bodyPr/>
          <a:lstStyle/>
          <a:p>
            <a:r>
              <a:rPr lang="en-US" dirty="0"/>
              <a:t>pip and </a:t>
            </a:r>
            <a:r>
              <a:rPr lang="en-US" dirty="0" err="1"/>
              <a:t>conda</a:t>
            </a:r>
            <a:r>
              <a:rPr lang="en-US" dirty="0"/>
              <a:t> are designed to solve different problems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pic>
        <p:nvPicPr>
          <p:cNvPr id="27" name="Grafikk 26" descr="Åpne bærbar enhet">
            <a:extLst>
              <a:ext uri="{FF2B5EF4-FFF2-40B4-BE49-F238E27FC236}">
                <a16:creationId xmlns:a16="http://schemas.microsoft.com/office/drawing/2014/main" id="{A6F9875B-468F-47B1-C1D6-9A12E9DD2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1042" y="3162301"/>
            <a:ext cx="3365989" cy="2399162"/>
          </a:xfrm>
          <a:prstGeom prst="rect">
            <a:avLst/>
          </a:prstGeom>
        </p:spPr>
      </p:pic>
      <p:pic>
        <p:nvPicPr>
          <p:cNvPr id="13" name="Grafikk 12">
            <a:extLst>
              <a:ext uri="{FF2B5EF4-FFF2-40B4-BE49-F238E27FC236}">
                <a16:creationId xmlns:a16="http://schemas.microsoft.com/office/drawing/2014/main" id="{4992B1DF-5902-8D52-098A-C0F1446B6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94" y="4180997"/>
            <a:ext cx="1454284" cy="389541"/>
          </a:xfrm>
          <a:prstGeom prst="rect">
            <a:avLst/>
          </a:prstGeom>
        </p:spPr>
      </p:pic>
      <p:pic>
        <p:nvPicPr>
          <p:cNvPr id="29" name="Grafikk 28">
            <a:extLst>
              <a:ext uri="{FF2B5EF4-FFF2-40B4-BE49-F238E27FC236}">
                <a16:creationId xmlns:a16="http://schemas.microsoft.com/office/drawing/2014/main" id="{6A94D235-D09A-799C-5C44-B067F847C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97493" y="3521605"/>
            <a:ext cx="528638" cy="64293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78ABEFEB-56BF-923F-FA84-8A41550E607B}"/>
              </a:ext>
            </a:extLst>
          </p:cNvPr>
          <p:cNvGrpSpPr/>
          <p:nvPr/>
        </p:nvGrpSpPr>
        <p:grpSpPr>
          <a:xfrm rot="19713145">
            <a:off x="1046076" y="2133655"/>
            <a:ext cx="2143997" cy="2165448"/>
            <a:chOff x="2060812" y="2978623"/>
            <a:chExt cx="1914098" cy="1914098"/>
          </a:xfrm>
        </p:grpSpPr>
        <p:pic>
          <p:nvPicPr>
            <p:cNvPr id="4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87982D43-56C2-4EA3-4F30-F38185FA4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/>
            <a:stretch/>
          </p:blipFill>
          <p:spPr bwMode="auto">
            <a:xfrm>
              <a:off x="2634018" y="3630304"/>
              <a:ext cx="760864" cy="58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9F8E7798-73E0-5747-10FE-FB975327B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5294"/>
            <a:stretch/>
          </p:blipFill>
          <p:spPr bwMode="auto">
            <a:xfrm>
              <a:off x="2634018" y="3138985"/>
              <a:ext cx="760864" cy="49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D8FB4301-B656-581C-C8DA-CB9B4446BE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7256"/>
            <a:stretch/>
          </p:blipFill>
          <p:spPr bwMode="auto">
            <a:xfrm>
              <a:off x="2634018" y="4210335"/>
              <a:ext cx="760864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k 7" descr="Filmremse kontur">
              <a:extLst>
                <a:ext uri="{FF2B5EF4-FFF2-40B4-BE49-F238E27FC236}">
                  <a16:creationId xmlns:a16="http://schemas.microsoft.com/office/drawing/2014/main" id="{E7D1B23F-EF0F-1F5C-BE4A-ACC77A19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0812" y="2978623"/>
              <a:ext cx="1914098" cy="1914098"/>
            </a:xfrm>
            <a:prstGeom prst="rect">
              <a:avLst/>
            </a:prstGeom>
          </p:spPr>
        </p:pic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EEDB9054-0437-C786-F5CA-A46C10CF16B8}"/>
              </a:ext>
            </a:extLst>
          </p:cNvPr>
          <p:cNvSpPr txBox="1"/>
          <p:nvPr/>
        </p:nvSpPr>
        <p:spPr>
          <a:xfrm>
            <a:off x="5925778" y="4279900"/>
            <a:ext cx="543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general dependencies including non-python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packages, system dependencies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712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2138180" cy="1325563"/>
          </a:xfrm>
        </p:spPr>
        <p:txBody>
          <a:bodyPr/>
          <a:lstStyle/>
          <a:p>
            <a:r>
              <a:rPr lang="en-US" dirty="0"/>
              <a:t>Since</a:t>
            </a:r>
            <a:r>
              <a:rPr lang="en-US" sz="2400" dirty="0"/>
              <a:t> </a:t>
            </a:r>
            <a:r>
              <a:rPr lang="en-US" dirty="0"/>
              <a:t>pip</a:t>
            </a:r>
            <a:r>
              <a:rPr lang="en-US" sz="2400" dirty="0"/>
              <a:t> </a:t>
            </a:r>
            <a:r>
              <a:rPr lang="en-US" dirty="0"/>
              <a:t>has</a:t>
            </a:r>
            <a:r>
              <a:rPr lang="en-US" sz="2400" dirty="0"/>
              <a:t> </a:t>
            </a:r>
            <a:r>
              <a:rPr lang="en-US" dirty="0"/>
              <a:t>a smaller</a:t>
            </a:r>
            <a:r>
              <a:rPr lang="en-US" sz="2400" dirty="0"/>
              <a:t> </a:t>
            </a:r>
            <a:r>
              <a:rPr lang="en-US" dirty="0"/>
              <a:t>scope,</a:t>
            </a:r>
            <a:r>
              <a:rPr lang="en-US" sz="2400" dirty="0"/>
              <a:t> </a:t>
            </a:r>
            <a:r>
              <a:rPr lang="en-US" dirty="0"/>
              <a:t>it</a:t>
            </a:r>
            <a:r>
              <a:rPr lang="en-US" sz="2400" dirty="0"/>
              <a:t>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also</a:t>
            </a:r>
            <a:r>
              <a:rPr lang="en-US" sz="2400" dirty="0"/>
              <a:t> </a:t>
            </a:r>
            <a:r>
              <a:rPr lang="en-US" dirty="0"/>
              <a:t>easier</a:t>
            </a:r>
            <a:r>
              <a:rPr lang="en-US" sz="2400" dirty="0"/>
              <a:t> </a:t>
            </a:r>
            <a:r>
              <a:rPr lang="en-US" dirty="0"/>
              <a:t>to</a:t>
            </a:r>
            <a:r>
              <a:rPr lang="en-US" sz="2400" dirty="0"/>
              <a:t> </a:t>
            </a:r>
            <a:r>
              <a:rPr lang="en-US" dirty="0"/>
              <a:t>understand</a:t>
            </a:r>
            <a:r>
              <a:rPr lang="en-US" sz="2400" dirty="0"/>
              <a:t> </a:t>
            </a:r>
            <a:r>
              <a:rPr lang="en-US" dirty="0"/>
              <a:t>how</a:t>
            </a:r>
            <a:r>
              <a:rPr lang="en-US" sz="2400" dirty="0"/>
              <a:t> </a:t>
            </a:r>
            <a:r>
              <a:rPr lang="en-US" dirty="0"/>
              <a:t>it</a:t>
            </a:r>
            <a:r>
              <a:rPr lang="en-US" sz="2400" dirty="0"/>
              <a:t> </a:t>
            </a:r>
            <a:r>
              <a:rPr lang="en-US" dirty="0"/>
              <a:t>works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F87BCB-1E7E-C4CA-5BF2-D1FA6991A624}"/>
              </a:ext>
            </a:extLst>
          </p:cNvPr>
          <p:cNvSpPr txBox="1"/>
          <p:nvPr/>
        </p:nvSpPr>
        <p:spPr>
          <a:xfrm>
            <a:off x="111286" y="1115523"/>
            <a:ext cx="556379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</p:txBody>
      </p:sp>
    </p:spTree>
    <p:extLst>
      <p:ext uri="{BB962C8B-B14F-4D97-AF65-F5344CB8AC3E}">
        <p14:creationId xmlns:p14="http://schemas.microsoft.com/office/powerpoint/2010/main" val="128428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Pip starts by searching </a:t>
            </a:r>
            <a:r>
              <a:rPr lang="en-US" dirty="0" err="1"/>
              <a:t>PyPI</a:t>
            </a:r>
            <a:r>
              <a:rPr lang="en-US" dirty="0"/>
              <a:t> for available packages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60CD397-1533-FE96-7F8D-6362D42F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2223"/>
            <a:ext cx="5862452" cy="19490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5531920-E866-01C9-96E2-BFF106F1493D}"/>
              </a:ext>
            </a:extLst>
          </p:cNvPr>
          <p:cNvSpPr txBox="1"/>
          <p:nvPr/>
        </p:nvSpPr>
        <p:spPr>
          <a:xfrm>
            <a:off x="111286" y="1115523"/>
            <a:ext cx="5563798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3B0768CA-DD20-4506-EF40-75466C92DF43}"/>
              </a:ext>
            </a:extLst>
          </p:cNvPr>
          <p:cNvSpPr/>
          <p:nvPr/>
        </p:nvSpPr>
        <p:spPr>
          <a:xfrm>
            <a:off x="127889" y="1115524"/>
            <a:ext cx="5547195" cy="30923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6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Once pip finds a suitable package, it downloads the package metadata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935BB00-8EAA-D399-D092-11C62840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257" y="1382223"/>
            <a:ext cx="5878464" cy="3675888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B90AF18A-5EED-275B-2C84-99BE2B6C7067}"/>
              </a:ext>
            </a:extLst>
          </p:cNvPr>
          <p:cNvSpPr txBox="1"/>
          <p:nvPr/>
        </p:nvSpPr>
        <p:spPr>
          <a:xfrm>
            <a:off x="111286" y="1115523"/>
            <a:ext cx="5563798" cy="203132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litestar-2.2.1-py3-none-any.whl.metadata (82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  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82.7/82.7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5F2C749-B7D0-EA13-3723-DAEC0D46D0CC}"/>
              </a:ext>
            </a:extLst>
          </p:cNvPr>
          <p:cNvSpPr/>
          <p:nvPr/>
        </p:nvSpPr>
        <p:spPr>
          <a:xfrm>
            <a:off x="127889" y="1115523"/>
            <a:ext cx="5547195" cy="578105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Then, pip installs the required dependencies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935BB00-8EAA-D399-D092-11C62840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257" y="1382223"/>
            <a:ext cx="5878464" cy="3675888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2BD2CFD3-C94F-2658-4BA3-2DC901A31A3F}"/>
              </a:ext>
            </a:extLst>
          </p:cNvPr>
          <p:cNvSpPr txBox="1"/>
          <p:nvPr/>
        </p:nvSpPr>
        <p:spPr>
          <a:xfrm>
            <a:off x="111286" y="1115523"/>
            <a:ext cx="5563798" cy="34163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litestar-2.2.1-py3-none-any.whl.metadata (82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  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82.7/82.7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Requirement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already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satisfied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anyio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&gt;=3 in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home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yngve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/.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pyenv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versions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/3.12.0/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/python3.12/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site-packages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[…]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3E22859-BD8A-456B-41E5-39FB20C8CBF4}"/>
              </a:ext>
            </a:extLst>
          </p:cNvPr>
          <p:cNvSpPr/>
          <p:nvPr/>
        </p:nvSpPr>
        <p:spPr>
          <a:xfrm>
            <a:off x="127889" y="1115523"/>
            <a:ext cx="5547195" cy="1977534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2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Once all dependencies are installed, pip downloads the package itself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47D74E9-0DD9-8A65-6B50-2D942F5C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06" y="2292137"/>
            <a:ext cx="6057898" cy="2273726"/>
          </a:xfrm>
          <a:prstGeom prst="rect">
            <a:avLst/>
          </a:prstGeom>
        </p:spPr>
      </p:pic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FA720812-C53C-28AF-D687-15A640209EB3}"/>
              </a:ext>
            </a:extLst>
          </p:cNvPr>
          <p:cNvSpPr/>
          <p:nvPr/>
        </p:nvSpPr>
        <p:spPr>
          <a:xfrm>
            <a:off x="7392530" y="4061061"/>
            <a:ext cx="2367421" cy="3810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8F92640-8137-FD26-1AA1-A6A2D3791D54}"/>
              </a:ext>
            </a:extLst>
          </p:cNvPr>
          <p:cNvSpPr txBox="1"/>
          <p:nvPr/>
        </p:nvSpPr>
        <p:spPr>
          <a:xfrm>
            <a:off x="111286" y="1115523"/>
            <a:ext cx="5563798" cy="452431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litestar-2.2.1-py3-none-any.whl.metadata (82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  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82.7/82.7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Requirement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already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satisfied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anyio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&gt;=3 in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home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yngve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/.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pyenv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versions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/3.12.0/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/python3.12/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site-packages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[…]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 (474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474.8/474.8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0C1B6959-027F-FCFD-5B95-E4990346E75B}"/>
              </a:ext>
            </a:extLst>
          </p:cNvPr>
          <p:cNvSpPr/>
          <p:nvPr/>
        </p:nvSpPr>
        <p:spPr>
          <a:xfrm>
            <a:off x="127889" y="1115523"/>
            <a:ext cx="5547195" cy="332653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6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Finally, pip extracts the wheel file to the site-packages directory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47D74E9-0DD9-8A65-6B50-2D942F5C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06" y="2292137"/>
            <a:ext cx="6057898" cy="2273726"/>
          </a:xfrm>
          <a:prstGeom prst="rect">
            <a:avLst/>
          </a:prstGeom>
        </p:spPr>
      </p:pic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FA720812-C53C-28AF-D687-15A640209EB3}"/>
              </a:ext>
            </a:extLst>
          </p:cNvPr>
          <p:cNvSpPr/>
          <p:nvPr/>
        </p:nvSpPr>
        <p:spPr>
          <a:xfrm>
            <a:off x="7392530" y="4061061"/>
            <a:ext cx="2367421" cy="3810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FB540C7-B565-DBC1-E8AD-CAF73E153432}"/>
              </a:ext>
            </a:extLst>
          </p:cNvPr>
          <p:cNvSpPr txBox="1"/>
          <p:nvPr/>
        </p:nvSpPr>
        <p:spPr>
          <a:xfrm>
            <a:off x="6406134" y="6382666"/>
            <a:ext cx="470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python-3.11.3/Lib/site-packages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B10C8F07-DFDB-0A19-CC12-5B480906544D}"/>
              </a:ext>
            </a:extLst>
          </p:cNvPr>
          <p:cNvSpPr txBox="1"/>
          <p:nvPr/>
        </p:nvSpPr>
        <p:spPr>
          <a:xfrm>
            <a:off x="6425184" y="593078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Extract to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E75871A-DC68-8D90-D46B-0E34C0EF3520}"/>
              </a:ext>
            </a:extLst>
          </p:cNvPr>
          <p:cNvSpPr txBox="1"/>
          <p:nvPr/>
        </p:nvSpPr>
        <p:spPr>
          <a:xfrm>
            <a:off x="111286" y="1115523"/>
            <a:ext cx="5563798" cy="53553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litestar-2.2.1-py3-none-any.whl.metadata (82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  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82.7/82.7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Requirement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already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satisfied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anyio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&gt;=3 in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home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yngve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/.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pyenv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versions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/3.12.0/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/python3.12/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site-packages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[…]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 (474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474.8/474.8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packages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Successfully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A88A978-F88C-0535-5931-3614DED75369}"/>
              </a:ext>
            </a:extLst>
          </p:cNvPr>
          <p:cNvSpPr/>
          <p:nvPr/>
        </p:nvSpPr>
        <p:spPr>
          <a:xfrm>
            <a:off x="127889" y="1115523"/>
            <a:ext cx="5547195" cy="5018577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4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7" y="181018"/>
            <a:ext cx="12291799" cy="1325563"/>
          </a:xfrm>
        </p:spPr>
        <p:txBody>
          <a:bodyPr/>
          <a:lstStyle/>
          <a:p>
            <a:r>
              <a:rPr lang="en-US" dirty="0"/>
              <a:t>An</a:t>
            </a:r>
            <a:r>
              <a:rPr lang="en-US" sz="2400" dirty="0"/>
              <a:t> </a:t>
            </a:r>
            <a:r>
              <a:rPr lang="en-US" dirty="0"/>
              <a:t>impo</a:t>
            </a:r>
            <a:r>
              <a:rPr lang="en-US" spc="-100" dirty="0"/>
              <a:t>rt</a:t>
            </a:r>
            <a:r>
              <a:rPr lang="en-US" dirty="0"/>
              <a:t>ant</a:t>
            </a:r>
            <a:r>
              <a:rPr lang="en-US" sz="2400" dirty="0"/>
              <a:t> </a:t>
            </a:r>
            <a:r>
              <a:rPr lang="en-US" dirty="0"/>
              <a:t>quest</a:t>
            </a:r>
            <a:r>
              <a:rPr lang="en-US" spc="-100" dirty="0"/>
              <a:t>i</a:t>
            </a:r>
            <a:r>
              <a:rPr lang="en-US" dirty="0"/>
              <a:t>on</a:t>
            </a:r>
            <a:r>
              <a:rPr lang="en-US" sz="2400" dirty="0"/>
              <a:t>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how</a:t>
            </a:r>
            <a:r>
              <a:rPr lang="en-US" sz="2400" dirty="0"/>
              <a:t> </a:t>
            </a:r>
            <a:r>
              <a:rPr lang="en-US" dirty="0"/>
              <a:t>we</a:t>
            </a:r>
            <a:r>
              <a:rPr lang="en-US" sz="2400" dirty="0"/>
              <a:t> </a:t>
            </a:r>
            <a:r>
              <a:rPr lang="en-US" dirty="0"/>
              <a:t>create</a:t>
            </a:r>
            <a:r>
              <a:rPr lang="en-US" sz="2400" dirty="0"/>
              <a:t> </a:t>
            </a:r>
            <a:r>
              <a:rPr lang="en-US" dirty="0"/>
              <a:t>wheels</a:t>
            </a:r>
            <a:r>
              <a:rPr lang="en-US" sz="2400" dirty="0"/>
              <a:t> </a:t>
            </a:r>
            <a:r>
              <a:rPr lang="en-US" dirty="0"/>
              <a:t>and</a:t>
            </a:r>
            <a:r>
              <a:rPr lang="en-US" sz="2400" dirty="0"/>
              <a:t> </a:t>
            </a:r>
            <a:r>
              <a:rPr lang="en-US" dirty="0"/>
              <a:t>source distributions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47D74E9-0DD9-8A65-6B50-2D942F5C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06" y="2292137"/>
            <a:ext cx="6057898" cy="2273726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35299C69-9E22-109D-CBBD-CE795056A7D6}"/>
              </a:ext>
            </a:extLst>
          </p:cNvPr>
          <p:cNvSpPr txBox="1"/>
          <p:nvPr/>
        </p:nvSpPr>
        <p:spPr>
          <a:xfrm>
            <a:off x="111286" y="1115523"/>
            <a:ext cx="5563798" cy="53553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$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pip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litestar-2.2.1-py3-none-any.whl.metadata (82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  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82.7/82.7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Requirement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already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satisfied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anyio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&gt;=3 in 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home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yngve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/.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pyenv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versions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/3.12.0/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/python3.12/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site-packages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[…]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Downloading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litestar-2.2.1-py3-none-any.whl (474 kB)</a:t>
            </a:r>
          </a:p>
          <a:p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━━━━━━━━━━━━━━━━━━━━━━━━━━━━━━━━━━━━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6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474.8/474.8 kB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4.2 MB/s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eta </a:t>
            </a:r>
            <a:r>
              <a:rPr lang="nb-NO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0:00:00</a:t>
            </a:r>
            <a:endParaRPr lang="nb-NO" dirty="0">
              <a:solidFill>
                <a:schemeClr val="bg1">
                  <a:lumMod val="9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Installing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collected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packages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 litestar</a:t>
            </a:r>
          </a:p>
          <a:p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Successfully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installed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litestar-2.2.1</a:t>
            </a:r>
          </a:p>
        </p:txBody>
      </p:sp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FA720812-C53C-28AF-D687-15A640209EB3}"/>
              </a:ext>
            </a:extLst>
          </p:cNvPr>
          <p:cNvSpPr/>
          <p:nvPr/>
        </p:nvSpPr>
        <p:spPr>
          <a:xfrm>
            <a:off x="7392530" y="4061061"/>
            <a:ext cx="2367421" cy="3810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FB540C7-B565-DBC1-E8AD-CAF73E153432}"/>
              </a:ext>
            </a:extLst>
          </p:cNvPr>
          <p:cNvSpPr txBox="1"/>
          <p:nvPr/>
        </p:nvSpPr>
        <p:spPr>
          <a:xfrm>
            <a:off x="6406134" y="6382666"/>
            <a:ext cx="470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python-3.11.3/Lib/site-packages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B10C8F07-DFDB-0A19-CC12-5B480906544D}"/>
              </a:ext>
            </a:extLst>
          </p:cNvPr>
          <p:cNvSpPr txBox="1"/>
          <p:nvPr/>
        </p:nvSpPr>
        <p:spPr>
          <a:xfrm>
            <a:off x="6425184" y="593078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Extract to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A0A7DC8-D61A-1EFF-B851-DEDC66BF8E14}"/>
              </a:ext>
            </a:extLst>
          </p:cNvPr>
          <p:cNvSpPr txBox="1"/>
          <p:nvPr/>
        </p:nvSpPr>
        <p:spPr>
          <a:xfrm>
            <a:off x="9111408" y="5296621"/>
            <a:ext cx="268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How do we make these?</a:t>
            </a:r>
          </a:p>
        </p:txBody>
      </p:sp>
      <p:cxnSp>
        <p:nvCxnSpPr>
          <p:cNvPr id="9" name="Kobling: vinkel 8">
            <a:extLst>
              <a:ext uri="{FF2B5EF4-FFF2-40B4-BE49-F238E27FC236}">
                <a16:creationId xmlns:a16="http://schemas.microsoft.com/office/drawing/2014/main" id="{FAE24B2E-3D92-E0C2-CCAB-2047CB3171DE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954733" y="3799674"/>
            <a:ext cx="1788630" cy="1205263"/>
          </a:xfrm>
          <a:prstGeom prst="bentConnector3">
            <a:avLst>
              <a:gd name="adj1" fmla="val 1001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bling: vinkel 9">
            <a:extLst>
              <a:ext uri="{FF2B5EF4-FFF2-40B4-BE49-F238E27FC236}">
                <a16:creationId xmlns:a16="http://schemas.microsoft.com/office/drawing/2014/main" id="{697B1796-875C-3347-D292-50628D7F8D16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rot="16200000" flipV="1">
            <a:off x="9086680" y="3931622"/>
            <a:ext cx="854560" cy="18754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 21">
            <a:extLst>
              <a:ext uri="{FF2B5EF4-FFF2-40B4-BE49-F238E27FC236}">
                <a16:creationId xmlns:a16="http://schemas.microsoft.com/office/drawing/2014/main" id="{6F5AF6D5-36CF-026A-2825-1FABAEFDAFDD}"/>
              </a:ext>
            </a:extLst>
          </p:cNvPr>
          <p:cNvSpPr/>
          <p:nvPr/>
        </p:nvSpPr>
        <p:spPr>
          <a:xfrm>
            <a:off x="6258490" y="5966725"/>
            <a:ext cx="4635500" cy="8827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CDAE95FF-E39E-B835-E6CB-AE9DD8BFAF8C}"/>
              </a:ext>
            </a:extLst>
          </p:cNvPr>
          <p:cNvSpPr/>
          <p:nvPr/>
        </p:nvSpPr>
        <p:spPr>
          <a:xfrm>
            <a:off x="127889" y="1115523"/>
            <a:ext cx="5547195" cy="5355312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Setuptools</a:t>
            </a:r>
            <a:r>
              <a:rPr lang="en-US" dirty="0"/>
              <a:t> is an old and powerful packaging tool</a:t>
            </a:r>
          </a:p>
        </p:txBody>
      </p:sp>
      <p:cxnSp>
        <p:nvCxnSpPr>
          <p:cNvPr id="3" name="Rett linje 2">
            <a:extLst>
              <a:ext uri="{FF2B5EF4-FFF2-40B4-BE49-F238E27FC236}">
                <a16:creationId xmlns:a16="http://schemas.microsoft.com/office/drawing/2014/main" id="{7C18A6A0-035C-BE7B-68FE-D3571CAB124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24549" y="1957470"/>
            <a:ext cx="1" cy="42787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939E9E58-8F6C-E7FD-1DD8-EB7CD5549A4B}"/>
              </a:ext>
            </a:extLst>
          </p:cNvPr>
          <p:cNvCxnSpPr>
            <a:cxnSpLocks/>
          </p:cNvCxnSpPr>
          <p:nvPr/>
        </p:nvCxnSpPr>
        <p:spPr>
          <a:xfrm>
            <a:off x="2343150" y="4010025"/>
            <a:ext cx="70802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0BF6055-4A12-1C3B-7BDA-3CEC42D3F143}"/>
              </a:ext>
            </a:extLst>
          </p:cNvPr>
          <p:cNvSpPr txBox="1"/>
          <p:nvPr/>
        </p:nvSpPr>
        <p:spPr>
          <a:xfrm>
            <a:off x="5245581" y="1588138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3F27FB33-4125-808F-3CAB-96067F0E30C3}"/>
              </a:ext>
            </a:extLst>
          </p:cNvPr>
          <p:cNvSpPr txBox="1"/>
          <p:nvPr/>
        </p:nvSpPr>
        <p:spPr>
          <a:xfrm>
            <a:off x="5515623" y="62362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3EDE9211-BFD3-02B8-521C-D392FDF7D9CC}"/>
              </a:ext>
            </a:extLst>
          </p:cNvPr>
          <p:cNvSpPr txBox="1"/>
          <p:nvPr/>
        </p:nvSpPr>
        <p:spPr>
          <a:xfrm>
            <a:off x="954052" y="3825359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features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81E7128-04A6-B7A9-1759-72A9444E11BB}"/>
              </a:ext>
            </a:extLst>
          </p:cNvPr>
          <p:cNvSpPr txBox="1"/>
          <p:nvPr/>
        </p:nvSpPr>
        <p:spPr>
          <a:xfrm>
            <a:off x="9423400" y="382535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features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2437806C-7C83-7616-1413-AC54491F4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951" y="2141251"/>
            <a:ext cx="861055" cy="8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25B87332-57D2-2636-6C94-CC3E17E1CC83}"/>
              </a:ext>
            </a:extLst>
          </p:cNvPr>
          <p:cNvSpPr txBox="1"/>
          <p:nvPr/>
        </p:nvSpPr>
        <p:spPr>
          <a:xfrm>
            <a:off x="2888130" y="1340220"/>
            <a:ext cx="238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Introduction and brief overview of packaging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93B0D23-969B-AEC7-2B47-9E60185BC7CB}"/>
              </a:ext>
            </a:extLst>
          </p:cNvPr>
          <p:cNvSpPr txBox="1"/>
          <p:nvPr/>
        </p:nvSpPr>
        <p:spPr>
          <a:xfrm>
            <a:off x="5718206" y="3237083"/>
            <a:ext cx="153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Comparison of packaging tools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6A2A54-9E44-AE00-66EF-0978DD7E3CC7}"/>
              </a:ext>
            </a:extLst>
          </p:cNvPr>
          <p:cNvSpPr txBox="1"/>
          <p:nvPr/>
        </p:nvSpPr>
        <p:spPr>
          <a:xfrm>
            <a:off x="9437535" y="4966458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“Live” 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demo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08A81C93-19F7-C0A5-E993-BB6CE3E5B358}"/>
              </a:ext>
            </a:extLst>
          </p:cNvPr>
          <p:cNvGrpSpPr/>
          <p:nvPr/>
        </p:nvGrpSpPr>
        <p:grpSpPr>
          <a:xfrm>
            <a:off x="7256924" y="4611668"/>
            <a:ext cx="2362757" cy="1653886"/>
            <a:chOff x="5168247" y="4771690"/>
            <a:chExt cx="2362757" cy="1653886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901CF7F3-5305-C1AC-977A-3FB56E9DA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2" r="44701" b="33765"/>
            <a:stretch/>
          </p:blipFill>
          <p:spPr>
            <a:xfrm>
              <a:off x="5554637" y="4858603"/>
              <a:ext cx="1624085" cy="977047"/>
            </a:xfrm>
            <a:prstGeom prst="rect">
              <a:avLst/>
            </a:prstGeom>
          </p:spPr>
        </p:pic>
        <p:grpSp>
          <p:nvGrpSpPr>
            <p:cNvPr id="7" name="Grafikk 9" descr="Åpne bærbar enhet">
              <a:extLst>
                <a:ext uri="{FF2B5EF4-FFF2-40B4-BE49-F238E27FC236}">
                  <a16:creationId xmlns:a16="http://schemas.microsoft.com/office/drawing/2014/main" id="{FC0BA250-6A38-AE6C-1674-18474F35E494}"/>
                </a:ext>
              </a:extLst>
            </p:cNvPr>
            <p:cNvGrpSpPr/>
            <p:nvPr/>
          </p:nvGrpSpPr>
          <p:grpSpPr>
            <a:xfrm>
              <a:off x="5168247" y="4771690"/>
              <a:ext cx="2362757" cy="1653886"/>
              <a:chOff x="5168247" y="4771690"/>
              <a:chExt cx="2362757" cy="1653886"/>
            </a:xfrm>
          </p:grpSpPr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4B00CCD8-4A61-82AA-F9A2-417EC0B7AA8E}"/>
                  </a:ext>
                </a:extLst>
              </p:cNvPr>
              <p:cNvSpPr/>
              <p:nvPr/>
            </p:nvSpPr>
            <p:spPr>
              <a:xfrm>
                <a:off x="5889854" y="6162495"/>
                <a:ext cx="790669" cy="123422"/>
              </a:xfrm>
              <a:custGeom>
                <a:avLst/>
                <a:gdLst>
                  <a:gd name="connsiteX0" fmla="*/ 789885 w 790669"/>
                  <a:gd name="connsiteY0" fmla="*/ 98508 h 123422"/>
                  <a:gd name="connsiteX1" fmla="*/ 736644 w 790669"/>
                  <a:gd name="connsiteY1" fmla="*/ 7124 h 123422"/>
                  <a:gd name="connsiteX2" fmla="*/ 58023 w 790669"/>
                  <a:gd name="connsiteY2" fmla="*/ 3946 h 123422"/>
                  <a:gd name="connsiteX3" fmla="*/ 27033 w 790669"/>
                  <a:gd name="connsiteY3" fmla="*/ 49240 h 123422"/>
                  <a:gd name="connsiteX4" fmla="*/ 6372 w 790669"/>
                  <a:gd name="connsiteY4" fmla="*/ 123141 h 123422"/>
                  <a:gd name="connsiteX5" fmla="*/ 772402 w 790669"/>
                  <a:gd name="connsiteY5" fmla="*/ 119168 h 123422"/>
                  <a:gd name="connsiteX6" fmla="*/ 789885 w 790669"/>
                  <a:gd name="connsiteY6" fmla="*/ 98508 h 12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69" h="123422">
                    <a:moveTo>
                      <a:pt x="789885" y="98508"/>
                    </a:moveTo>
                    <a:cubicBezTo>
                      <a:pt x="780243" y="79569"/>
                      <a:pt x="759013" y="11336"/>
                      <a:pt x="736644" y="7124"/>
                    </a:cubicBezTo>
                    <a:cubicBezTo>
                      <a:pt x="525045" y="-1431"/>
                      <a:pt x="303540" y="-2014"/>
                      <a:pt x="58023" y="3946"/>
                    </a:cubicBezTo>
                    <a:cubicBezTo>
                      <a:pt x="42091" y="5071"/>
                      <a:pt x="34277" y="38340"/>
                      <a:pt x="27033" y="49240"/>
                    </a:cubicBezTo>
                    <a:cubicBezTo>
                      <a:pt x="21139" y="67768"/>
                      <a:pt x="-14209" y="123022"/>
                      <a:pt x="6372" y="123141"/>
                    </a:cubicBezTo>
                    <a:cubicBezTo>
                      <a:pt x="267808" y="124731"/>
                      <a:pt x="528899" y="119049"/>
                      <a:pt x="772402" y="119168"/>
                    </a:cubicBezTo>
                    <a:cubicBezTo>
                      <a:pt x="782362" y="119181"/>
                      <a:pt x="793792" y="107725"/>
                      <a:pt x="789885" y="98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8C54C36-8DF2-D92E-8B28-2150EEE8C8FF}"/>
                  </a:ext>
                </a:extLst>
              </p:cNvPr>
              <p:cNvSpPr/>
              <p:nvPr/>
            </p:nvSpPr>
            <p:spPr>
              <a:xfrm>
                <a:off x="5179112" y="4787471"/>
                <a:ext cx="2341355" cy="1629786"/>
              </a:xfrm>
              <a:custGeom>
                <a:avLst/>
                <a:gdLst>
                  <a:gd name="connsiteX0" fmla="*/ 2335512 w 2341355"/>
                  <a:gd name="connsiteY0" fmla="*/ 1520190 h 1629786"/>
                  <a:gd name="connsiteX1" fmla="*/ 2146786 w 2341355"/>
                  <a:gd name="connsiteY1" fmla="*/ 1280143 h 1629786"/>
                  <a:gd name="connsiteX2" fmla="*/ 2070090 w 2341355"/>
                  <a:gd name="connsiteY2" fmla="*/ 1160656 h 1629786"/>
                  <a:gd name="connsiteX3" fmla="*/ 2080923 w 2341355"/>
                  <a:gd name="connsiteY3" fmla="*/ 193066 h 1629786"/>
                  <a:gd name="connsiteX4" fmla="*/ 2031775 w 2341355"/>
                  <a:gd name="connsiteY4" fmla="*/ 274 h 1629786"/>
                  <a:gd name="connsiteX5" fmla="*/ 408397 w 2341355"/>
                  <a:gd name="connsiteY5" fmla="*/ 2989 h 1629786"/>
                  <a:gd name="connsiteX6" fmla="*/ 292287 w 2341355"/>
                  <a:gd name="connsiteY6" fmla="*/ 158698 h 1629786"/>
                  <a:gd name="connsiteX7" fmla="*/ 294697 w 2341355"/>
                  <a:gd name="connsiteY7" fmla="*/ 1144221 h 1629786"/>
                  <a:gd name="connsiteX8" fmla="*/ 302988 w 2341355"/>
                  <a:gd name="connsiteY8" fmla="*/ 1173569 h 1629786"/>
                  <a:gd name="connsiteX9" fmla="*/ 6204 w 2341355"/>
                  <a:gd name="connsiteY9" fmla="*/ 1578132 h 1629786"/>
                  <a:gd name="connsiteX10" fmla="*/ 189713 w 2341355"/>
                  <a:gd name="connsiteY10" fmla="*/ 1629426 h 1629786"/>
                  <a:gd name="connsiteX11" fmla="*/ 2226210 w 2341355"/>
                  <a:gd name="connsiteY11" fmla="*/ 1625652 h 1629786"/>
                  <a:gd name="connsiteX12" fmla="*/ 2336452 w 2341355"/>
                  <a:gd name="connsiteY12" fmla="*/ 1556810 h 1629786"/>
                  <a:gd name="connsiteX13" fmla="*/ 2335512 w 2341355"/>
                  <a:gd name="connsiteY13" fmla="*/ 1520190 h 1629786"/>
                  <a:gd name="connsiteX14" fmla="*/ 365884 w 2341355"/>
                  <a:gd name="connsiteY14" fmla="*/ 946952 h 1629786"/>
                  <a:gd name="connsiteX15" fmla="*/ 370122 w 2341355"/>
                  <a:gd name="connsiteY15" fmla="*/ 104636 h 1629786"/>
                  <a:gd name="connsiteX16" fmla="*/ 376188 w 2341355"/>
                  <a:gd name="connsiteY16" fmla="*/ 89777 h 1629786"/>
                  <a:gd name="connsiteX17" fmla="*/ 1527114 w 2341355"/>
                  <a:gd name="connsiteY17" fmla="*/ 92982 h 1629786"/>
                  <a:gd name="connsiteX18" fmla="*/ 2003896 w 2341355"/>
                  <a:gd name="connsiteY18" fmla="*/ 98279 h 1629786"/>
                  <a:gd name="connsiteX19" fmla="*/ 2004956 w 2341355"/>
                  <a:gd name="connsiteY19" fmla="*/ 713858 h 1629786"/>
                  <a:gd name="connsiteX20" fmla="*/ 2002969 w 2341355"/>
                  <a:gd name="connsiteY20" fmla="*/ 1038507 h 1629786"/>
                  <a:gd name="connsiteX21" fmla="*/ 1997539 w 2341355"/>
                  <a:gd name="connsiteY21" fmla="*/ 1050785 h 1629786"/>
                  <a:gd name="connsiteX22" fmla="*/ 364824 w 2341355"/>
                  <a:gd name="connsiteY22" fmla="*/ 1048665 h 1629786"/>
                  <a:gd name="connsiteX23" fmla="*/ 365884 w 2341355"/>
                  <a:gd name="connsiteY23" fmla="*/ 946952 h 1629786"/>
                  <a:gd name="connsiteX24" fmla="*/ 1516943 w 2341355"/>
                  <a:gd name="connsiteY24" fmla="*/ 1500735 h 1629786"/>
                  <a:gd name="connsiteX25" fmla="*/ 704664 w 2341355"/>
                  <a:gd name="connsiteY25" fmla="*/ 1506906 h 1629786"/>
                  <a:gd name="connsiteX26" fmla="*/ 762871 w 2341355"/>
                  <a:gd name="connsiteY26" fmla="*/ 1374679 h 1629786"/>
                  <a:gd name="connsiteX27" fmla="*/ 1466457 w 2341355"/>
                  <a:gd name="connsiteY27" fmla="*/ 1386241 h 1629786"/>
                  <a:gd name="connsiteX28" fmla="*/ 1499646 w 2341355"/>
                  <a:gd name="connsiteY28" fmla="*/ 1449004 h 1629786"/>
                  <a:gd name="connsiteX29" fmla="*/ 1516943 w 2341355"/>
                  <a:gd name="connsiteY29" fmla="*/ 1500735 h 162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341355" h="1629786">
                    <a:moveTo>
                      <a:pt x="2335512" y="1520190"/>
                    </a:moveTo>
                    <a:cubicBezTo>
                      <a:pt x="2281728" y="1434277"/>
                      <a:pt x="2221256" y="1349131"/>
                      <a:pt x="2146786" y="1280143"/>
                    </a:cubicBezTo>
                    <a:cubicBezTo>
                      <a:pt x="2112033" y="1244570"/>
                      <a:pt x="2069017" y="1215063"/>
                      <a:pt x="2070090" y="1160656"/>
                    </a:cubicBezTo>
                    <a:cubicBezTo>
                      <a:pt x="2082182" y="833888"/>
                      <a:pt x="2080261" y="524788"/>
                      <a:pt x="2080923" y="193066"/>
                    </a:cubicBezTo>
                    <a:cubicBezTo>
                      <a:pt x="2079890" y="144262"/>
                      <a:pt x="2085188" y="22934"/>
                      <a:pt x="2031775" y="274"/>
                    </a:cubicBezTo>
                    <a:cubicBezTo>
                      <a:pt x="1487448" y="-1766"/>
                      <a:pt x="962577" y="8432"/>
                      <a:pt x="408397" y="2989"/>
                    </a:cubicBezTo>
                    <a:cubicBezTo>
                      <a:pt x="302286" y="-11818"/>
                      <a:pt x="290790" y="75063"/>
                      <a:pt x="292287" y="158698"/>
                    </a:cubicBezTo>
                    <a:cubicBezTo>
                      <a:pt x="289029" y="488300"/>
                      <a:pt x="294194" y="828670"/>
                      <a:pt x="294697" y="1144221"/>
                    </a:cubicBezTo>
                    <a:cubicBezTo>
                      <a:pt x="294274" y="1154445"/>
                      <a:pt x="290406" y="1168868"/>
                      <a:pt x="302988" y="1173569"/>
                    </a:cubicBezTo>
                    <a:cubicBezTo>
                      <a:pt x="258025" y="1236836"/>
                      <a:pt x="-46983" y="1517343"/>
                      <a:pt x="6204" y="1578132"/>
                    </a:cubicBezTo>
                    <a:cubicBezTo>
                      <a:pt x="77602" y="1633929"/>
                      <a:pt x="182945" y="1630247"/>
                      <a:pt x="189713" y="1629426"/>
                    </a:cubicBezTo>
                    <a:cubicBezTo>
                      <a:pt x="485477" y="1612024"/>
                      <a:pt x="1883959" y="1622327"/>
                      <a:pt x="2226210" y="1625652"/>
                    </a:cubicBezTo>
                    <a:cubicBezTo>
                      <a:pt x="2258975" y="1620222"/>
                      <a:pt x="2312799" y="1574106"/>
                      <a:pt x="2336452" y="1556810"/>
                    </a:cubicBezTo>
                    <a:cubicBezTo>
                      <a:pt x="2344875" y="1545618"/>
                      <a:pt x="2341021" y="1528944"/>
                      <a:pt x="2335512" y="1520190"/>
                    </a:cubicBezTo>
                    <a:close/>
                    <a:moveTo>
                      <a:pt x="365884" y="946952"/>
                    </a:moveTo>
                    <a:cubicBezTo>
                      <a:pt x="371711" y="659611"/>
                      <a:pt x="375419" y="465931"/>
                      <a:pt x="370122" y="104636"/>
                    </a:cubicBezTo>
                    <a:cubicBezTo>
                      <a:pt x="370042" y="98769"/>
                      <a:pt x="367062" y="89962"/>
                      <a:pt x="376188" y="89777"/>
                    </a:cubicBezTo>
                    <a:cubicBezTo>
                      <a:pt x="376783" y="96266"/>
                      <a:pt x="1046941" y="94028"/>
                      <a:pt x="1527114" y="92982"/>
                    </a:cubicBezTo>
                    <a:cubicBezTo>
                      <a:pt x="1800377" y="92386"/>
                      <a:pt x="2012094" y="83962"/>
                      <a:pt x="2003896" y="98279"/>
                    </a:cubicBezTo>
                    <a:cubicBezTo>
                      <a:pt x="2009009" y="303825"/>
                      <a:pt x="2008598" y="485638"/>
                      <a:pt x="2004956" y="713858"/>
                    </a:cubicBezTo>
                    <a:cubicBezTo>
                      <a:pt x="2005353" y="825002"/>
                      <a:pt x="1997592" y="927616"/>
                      <a:pt x="2002969" y="1038507"/>
                    </a:cubicBezTo>
                    <a:cubicBezTo>
                      <a:pt x="2005208" y="1043143"/>
                      <a:pt x="2004903" y="1050824"/>
                      <a:pt x="1997539" y="1050785"/>
                    </a:cubicBezTo>
                    <a:cubicBezTo>
                      <a:pt x="1990136" y="1046864"/>
                      <a:pt x="370016" y="1056003"/>
                      <a:pt x="364824" y="1048665"/>
                    </a:cubicBezTo>
                    <a:cubicBezTo>
                      <a:pt x="360215" y="1015529"/>
                      <a:pt x="366281" y="980909"/>
                      <a:pt x="365884" y="946952"/>
                    </a:cubicBezTo>
                    <a:close/>
                    <a:moveTo>
                      <a:pt x="1516943" y="1500735"/>
                    </a:moveTo>
                    <a:cubicBezTo>
                      <a:pt x="1246779" y="1509979"/>
                      <a:pt x="967596" y="1513330"/>
                      <a:pt x="704664" y="1506906"/>
                    </a:cubicBezTo>
                    <a:cubicBezTo>
                      <a:pt x="697817" y="1499251"/>
                      <a:pt x="752766" y="1373368"/>
                      <a:pt x="762871" y="1374679"/>
                    </a:cubicBezTo>
                    <a:cubicBezTo>
                      <a:pt x="997130" y="1375910"/>
                      <a:pt x="1250143" y="1354972"/>
                      <a:pt x="1466457" y="1386241"/>
                    </a:cubicBezTo>
                    <a:cubicBezTo>
                      <a:pt x="1476032" y="1406623"/>
                      <a:pt x="1492375" y="1425946"/>
                      <a:pt x="1499646" y="1449004"/>
                    </a:cubicBezTo>
                    <a:cubicBezTo>
                      <a:pt x="1502043" y="1463744"/>
                      <a:pt x="1528399" y="1489597"/>
                      <a:pt x="1516943" y="15007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95B5012E-F25A-6C13-AF65-32A4B454AF7F}"/>
                  </a:ext>
                </a:extLst>
              </p:cNvPr>
              <p:cNvSpPr/>
              <p:nvPr/>
            </p:nvSpPr>
            <p:spPr>
              <a:xfrm>
                <a:off x="5545294" y="4875501"/>
                <a:ext cx="1641831" cy="966510"/>
              </a:xfrm>
              <a:custGeom>
                <a:avLst/>
                <a:gdLst>
                  <a:gd name="connsiteX0" fmla="*/ 1639834 w 1641831"/>
                  <a:gd name="connsiteY0" fmla="*/ 40975 h 966510"/>
                  <a:gd name="connsiteX1" fmla="*/ 1628179 w 1641831"/>
                  <a:gd name="connsiteY1" fmla="*/ 4952 h 966510"/>
                  <a:gd name="connsiteX2" fmla="*/ 10297 w 1641831"/>
                  <a:gd name="connsiteY2" fmla="*/ 6011 h 966510"/>
                  <a:gd name="connsiteX3" fmla="*/ 4377 w 1641831"/>
                  <a:gd name="connsiteY3" fmla="*/ 70893 h 966510"/>
                  <a:gd name="connsiteX4" fmla="*/ 6059 w 1641831"/>
                  <a:gd name="connsiteY4" fmla="*/ 165998 h 966510"/>
                  <a:gd name="connsiteX5" fmla="*/ 2881 w 1641831"/>
                  <a:gd name="connsiteY5" fmla="*/ 961695 h 966510"/>
                  <a:gd name="connsiteX6" fmla="*/ 1620763 w 1641831"/>
                  <a:gd name="connsiteY6" fmla="*/ 961695 h 966510"/>
                  <a:gd name="connsiteX7" fmla="*/ 1637715 w 1641831"/>
                  <a:gd name="connsiteY7" fmla="*/ 941750 h 966510"/>
                  <a:gd name="connsiteX8" fmla="*/ 1639834 w 1641831"/>
                  <a:gd name="connsiteY8" fmla="*/ 40975 h 96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831" h="966510">
                    <a:moveTo>
                      <a:pt x="1639834" y="40975"/>
                    </a:moveTo>
                    <a:cubicBezTo>
                      <a:pt x="1641516" y="28023"/>
                      <a:pt x="1646827" y="5574"/>
                      <a:pt x="1628179" y="4952"/>
                    </a:cubicBezTo>
                    <a:cubicBezTo>
                      <a:pt x="1616776" y="10183"/>
                      <a:pt x="17621" y="-9339"/>
                      <a:pt x="10297" y="6011"/>
                    </a:cubicBezTo>
                    <a:cubicBezTo>
                      <a:pt x="1305" y="22791"/>
                      <a:pt x="5159" y="51027"/>
                      <a:pt x="4377" y="70893"/>
                    </a:cubicBezTo>
                    <a:cubicBezTo>
                      <a:pt x="7622" y="101911"/>
                      <a:pt x="5861" y="134584"/>
                      <a:pt x="6059" y="165998"/>
                    </a:cubicBezTo>
                    <a:cubicBezTo>
                      <a:pt x="12853" y="405979"/>
                      <a:pt x="-7171" y="708934"/>
                      <a:pt x="2881" y="961695"/>
                    </a:cubicBezTo>
                    <a:cubicBezTo>
                      <a:pt x="8774" y="974462"/>
                      <a:pt x="1611214" y="957298"/>
                      <a:pt x="1620763" y="961695"/>
                    </a:cubicBezTo>
                    <a:cubicBezTo>
                      <a:pt x="1628961" y="961682"/>
                      <a:pt x="1637702" y="949961"/>
                      <a:pt x="1637715" y="941750"/>
                    </a:cubicBezTo>
                    <a:cubicBezTo>
                      <a:pt x="1641489" y="640993"/>
                      <a:pt x="1636894" y="340487"/>
                      <a:pt x="1639834" y="40975"/>
                    </a:cubicBezTo>
                    <a:close/>
                  </a:path>
                </a:pathLst>
              </a:custGeom>
              <a:noFill/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afikk 9" descr="Åpne bærbar enhet">
                <a:extLst>
                  <a:ext uri="{FF2B5EF4-FFF2-40B4-BE49-F238E27FC236}">
                    <a16:creationId xmlns:a16="http://schemas.microsoft.com/office/drawing/2014/main" id="{A66DE4B7-C9C1-F84E-CA09-237688A6D727}"/>
                  </a:ext>
                </a:extLst>
              </p:cNvPr>
              <p:cNvGrpSpPr/>
              <p:nvPr/>
            </p:nvGrpSpPr>
            <p:grpSpPr>
              <a:xfrm>
                <a:off x="5168247" y="4771690"/>
                <a:ext cx="2362757" cy="1653886"/>
                <a:chOff x="5168247" y="4771690"/>
                <a:chExt cx="2362757" cy="1653886"/>
              </a:xfrm>
              <a:solidFill>
                <a:srgbClr val="000000"/>
              </a:solidFill>
            </p:grpSpPr>
            <p:sp>
              <p:nvSpPr>
                <p:cNvPr id="12" name="Frihåndsform: figur 11">
                  <a:extLst>
                    <a:ext uri="{FF2B5EF4-FFF2-40B4-BE49-F238E27FC236}">
                      <a16:creationId xmlns:a16="http://schemas.microsoft.com/office/drawing/2014/main" id="{6ADD6133-E56B-2E45-4023-462AD667B683}"/>
                    </a:ext>
                  </a:extLst>
                </p:cNvPr>
                <p:cNvSpPr/>
                <p:nvPr/>
              </p:nvSpPr>
              <p:spPr>
                <a:xfrm>
                  <a:off x="5168247" y="4771690"/>
                  <a:ext cx="2362757" cy="1653886"/>
                </a:xfrm>
                <a:custGeom>
                  <a:avLst/>
                  <a:gdLst>
                    <a:gd name="connsiteX0" fmla="*/ 2358429 w 2362757"/>
                    <a:gd name="connsiteY0" fmla="*/ 1520832 h 1653886"/>
                    <a:gd name="connsiteX1" fmla="*/ 2304341 w 2362757"/>
                    <a:gd name="connsiteY1" fmla="*/ 1441806 h 1653886"/>
                    <a:gd name="connsiteX2" fmla="*/ 2230135 w 2362757"/>
                    <a:gd name="connsiteY2" fmla="*/ 1348197 h 1653886"/>
                    <a:gd name="connsiteX3" fmla="*/ 2088650 w 2362757"/>
                    <a:gd name="connsiteY3" fmla="*/ 1202898 h 1653886"/>
                    <a:gd name="connsiteX4" fmla="*/ 2101139 w 2362757"/>
                    <a:gd name="connsiteY4" fmla="*/ 575320 h 1653886"/>
                    <a:gd name="connsiteX5" fmla="*/ 2101205 w 2362757"/>
                    <a:gd name="connsiteY5" fmla="*/ 168519 h 1653886"/>
                    <a:gd name="connsiteX6" fmla="*/ 2085617 w 2362757"/>
                    <a:gd name="connsiteY6" fmla="*/ 59084 h 1653886"/>
                    <a:gd name="connsiteX7" fmla="*/ 1953151 w 2362757"/>
                    <a:gd name="connsiteY7" fmla="*/ 1155 h 1653886"/>
                    <a:gd name="connsiteX8" fmla="*/ 1317189 w 2362757"/>
                    <a:gd name="connsiteY8" fmla="*/ 3724 h 1653886"/>
                    <a:gd name="connsiteX9" fmla="*/ 468172 w 2362757"/>
                    <a:gd name="connsiteY9" fmla="*/ 5486 h 1653886"/>
                    <a:gd name="connsiteX10" fmla="*/ 331481 w 2362757"/>
                    <a:gd name="connsiteY10" fmla="*/ 22742 h 1653886"/>
                    <a:gd name="connsiteX11" fmla="*/ 283485 w 2362757"/>
                    <a:gd name="connsiteY11" fmla="*/ 228063 h 1653886"/>
                    <a:gd name="connsiteX12" fmla="*/ 283141 w 2362757"/>
                    <a:gd name="connsiteY12" fmla="*/ 429160 h 1653886"/>
                    <a:gd name="connsiteX13" fmla="*/ 286942 w 2362757"/>
                    <a:gd name="connsiteY13" fmla="*/ 970917 h 1653886"/>
                    <a:gd name="connsiteX14" fmla="*/ 298106 w 2362757"/>
                    <a:gd name="connsiteY14" fmla="*/ 1190343 h 1653886"/>
                    <a:gd name="connsiteX15" fmla="*/ 302636 w 2362757"/>
                    <a:gd name="connsiteY15" fmla="*/ 1207653 h 1653886"/>
                    <a:gd name="connsiteX16" fmla="*/ 41227 w 2362757"/>
                    <a:gd name="connsiteY16" fmla="*/ 1485630 h 1653886"/>
                    <a:gd name="connsiteX17" fmla="*/ 435 w 2362757"/>
                    <a:gd name="connsiteY17" fmla="*/ 1566776 h 1653886"/>
                    <a:gd name="connsiteX18" fmla="*/ 184725 w 2362757"/>
                    <a:gd name="connsiteY18" fmla="*/ 1646478 h 1653886"/>
                    <a:gd name="connsiteX19" fmla="*/ 2009861 w 2362757"/>
                    <a:gd name="connsiteY19" fmla="*/ 1652689 h 1653886"/>
                    <a:gd name="connsiteX20" fmla="*/ 2234029 w 2362757"/>
                    <a:gd name="connsiteY20" fmla="*/ 1648517 h 1653886"/>
                    <a:gd name="connsiteX21" fmla="*/ 2334736 w 2362757"/>
                    <a:gd name="connsiteY21" fmla="*/ 1592376 h 1653886"/>
                    <a:gd name="connsiteX22" fmla="*/ 2358429 w 2362757"/>
                    <a:gd name="connsiteY22" fmla="*/ 1520832 h 1653886"/>
                    <a:gd name="connsiteX23" fmla="*/ 310158 w 2362757"/>
                    <a:gd name="connsiteY23" fmla="*/ 319539 h 1653886"/>
                    <a:gd name="connsiteX24" fmla="*/ 310993 w 2362757"/>
                    <a:gd name="connsiteY24" fmla="*/ 180014 h 1653886"/>
                    <a:gd name="connsiteX25" fmla="*/ 352486 w 2362757"/>
                    <a:gd name="connsiteY25" fmla="*/ 41032 h 1653886"/>
                    <a:gd name="connsiteX26" fmla="*/ 437128 w 2362757"/>
                    <a:gd name="connsiteY26" fmla="*/ 32410 h 1653886"/>
                    <a:gd name="connsiteX27" fmla="*/ 931273 w 2362757"/>
                    <a:gd name="connsiteY27" fmla="*/ 32318 h 1653886"/>
                    <a:gd name="connsiteX28" fmla="*/ 2028469 w 2362757"/>
                    <a:gd name="connsiteY28" fmla="*/ 27629 h 1653886"/>
                    <a:gd name="connsiteX29" fmla="*/ 2075141 w 2362757"/>
                    <a:gd name="connsiteY29" fmla="*/ 235930 h 1653886"/>
                    <a:gd name="connsiteX30" fmla="*/ 2063910 w 2362757"/>
                    <a:gd name="connsiteY30" fmla="*/ 1181509 h 1653886"/>
                    <a:gd name="connsiteX31" fmla="*/ 2061261 w 2362757"/>
                    <a:gd name="connsiteY31" fmla="*/ 1182847 h 1653886"/>
                    <a:gd name="connsiteX32" fmla="*/ 314343 w 2362757"/>
                    <a:gd name="connsiteY32" fmla="*/ 1182847 h 1653886"/>
                    <a:gd name="connsiteX33" fmla="*/ 314158 w 2362757"/>
                    <a:gd name="connsiteY33" fmla="*/ 1167682 h 1653886"/>
                    <a:gd name="connsiteX34" fmla="*/ 310158 w 2362757"/>
                    <a:gd name="connsiteY34" fmla="*/ 319539 h 1653886"/>
                    <a:gd name="connsiteX35" fmla="*/ 59000 w 2362757"/>
                    <a:gd name="connsiteY35" fmla="*/ 1505920 h 1653886"/>
                    <a:gd name="connsiteX36" fmla="*/ 106983 w 2362757"/>
                    <a:gd name="connsiteY36" fmla="*/ 1444746 h 1653886"/>
                    <a:gd name="connsiteX37" fmla="*/ 312714 w 2362757"/>
                    <a:gd name="connsiteY37" fmla="*/ 1209652 h 1653886"/>
                    <a:gd name="connsiteX38" fmla="*/ 2066810 w 2362757"/>
                    <a:gd name="connsiteY38" fmla="*/ 1209652 h 1653886"/>
                    <a:gd name="connsiteX39" fmla="*/ 2183278 w 2362757"/>
                    <a:gd name="connsiteY39" fmla="*/ 1339483 h 1653886"/>
                    <a:gd name="connsiteX40" fmla="*/ 2251987 w 2362757"/>
                    <a:gd name="connsiteY40" fmla="*/ 1423900 h 1653886"/>
                    <a:gd name="connsiteX41" fmla="*/ 2310963 w 2362757"/>
                    <a:gd name="connsiteY41" fmla="*/ 1505032 h 1653886"/>
                    <a:gd name="connsiteX42" fmla="*/ 2333147 w 2362757"/>
                    <a:gd name="connsiteY42" fmla="*/ 1557690 h 1653886"/>
                    <a:gd name="connsiteX43" fmla="*/ 2320591 w 2362757"/>
                    <a:gd name="connsiteY43" fmla="*/ 1573225 h 1653886"/>
                    <a:gd name="connsiteX44" fmla="*/ 2096636 w 2362757"/>
                    <a:gd name="connsiteY44" fmla="*/ 1568219 h 1653886"/>
                    <a:gd name="connsiteX45" fmla="*/ 24168 w 2362757"/>
                    <a:gd name="connsiteY45" fmla="*/ 1575848 h 1653886"/>
                    <a:gd name="connsiteX46" fmla="*/ 21387 w 2362757"/>
                    <a:gd name="connsiteY46" fmla="*/ 1571742 h 1653886"/>
                    <a:gd name="connsiteX47" fmla="*/ 36181 w 2362757"/>
                    <a:gd name="connsiteY47" fmla="*/ 1540553 h 1653886"/>
                    <a:gd name="connsiteX48" fmla="*/ 59000 w 2362757"/>
                    <a:gd name="connsiteY48" fmla="*/ 1505920 h 1653886"/>
                    <a:gd name="connsiteX49" fmla="*/ 2258994 w 2362757"/>
                    <a:gd name="connsiteY49" fmla="*/ 1616573 h 1653886"/>
                    <a:gd name="connsiteX50" fmla="*/ 2230903 w 2362757"/>
                    <a:gd name="connsiteY50" fmla="*/ 1629565 h 1653886"/>
                    <a:gd name="connsiteX51" fmla="*/ 2034614 w 2362757"/>
                    <a:gd name="connsiteY51" fmla="*/ 1625857 h 1653886"/>
                    <a:gd name="connsiteX52" fmla="*/ 196168 w 2362757"/>
                    <a:gd name="connsiteY52" fmla="*/ 1631380 h 1653886"/>
                    <a:gd name="connsiteX53" fmla="*/ 186327 w 2362757"/>
                    <a:gd name="connsiteY53" fmla="*/ 1624294 h 1653886"/>
                    <a:gd name="connsiteX54" fmla="*/ 39624 w 2362757"/>
                    <a:gd name="connsiteY54" fmla="*/ 1590734 h 1653886"/>
                    <a:gd name="connsiteX55" fmla="*/ 40405 w 2362757"/>
                    <a:gd name="connsiteY55" fmla="*/ 1588430 h 1653886"/>
                    <a:gd name="connsiteX56" fmla="*/ 921407 w 2362757"/>
                    <a:gd name="connsiteY56" fmla="*/ 1595065 h 1653886"/>
                    <a:gd name="connsiteX57" fmla="*/ 2293812 w 2362757"/>
                    <a:gd name="connsiteY57" fmla="*/ 1593065 h 1653886"/>
                    <a:gd name="connsiteX58" fmla="*/ 2294765 w 2362757"/>
                    <a:gd name="connsiteY58" fmla="*/ 1595965 h 1653886"/>
                    <a:gd name="connsiteX59" fmla="*/ 2258994 w 2362757"/>
                    <a:gd name="connsiteY59" fmla="*/ 1616573 h 165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362757" h="1653886">
                      <a:moveTo>
                        <a:pt x="2358429" y="1520832"/>
                      </a:moveTo>
                      <a:cubicBezTo>
                        <a:pt x="2346695" y="1491020"/>
                        <a:pt x="2323386" y="1467049"/>
                        <a:pt x="2304341" y="1441806"/>
                      </a:cubicBezTo>
                      <a:cubicBezTo>
                        <a:pt x="2280356" y="1410033"/>
                        <a:pt x="2256504" y="1378063"/>
                        <a:pt x="2230135" y="1348197"/>
                      </a:cubicBezTo>
                      <a:cubicBezTo>
                        <a:pt x="2184669" y="1298082"/>
                        <a:pt x="2132659" y="1254391"/>
                        <a:pt x="2088650" y="1202898"/>
                      </a:cubicBezTo>
                      <a:cubicBezTo>
                        <a:pt x="2101457" y="994173"/>
                        <a:pt x="2097709" y="784429"/>
                        <a:pt x="2101139" y="575320"/>
                      </a:cubicBezTo>
                      <a:cubicBezTo>
                        <a:pt x="2101629" y="439728"/>
                        <a:pt x="2103470" y="304097"/>
                        <a:pt x="2101205" y="168519"/>
                      </a:cubicBezTo>
                      <a:cubicBezTo>
                        <a:pt x="2100278" y="132045"/>
                        <a:pt x="2097523" y="93783"/>
                        <a:pt x="2085617" y="59084"/>
                      </a:cubicBezTo>
                      <a:cubicBezTo>
                        <a:pt x="2058546" y="-17691"/>
                        <a:pt x="2019212" y="3155"/>
                        <a:pt x="1953151" y="1155"/>
                      </a:cubicBezTo>
                      <a:cubicBezTo>
                        <a:pt x="1741168" y="2122"/>
                        <a:pt x="1529185" y="3075"/>
                        <a:pt x="1317189" y="3724"/>
                      </a:cubicBezTo>
                      <a:cubicBezTo>
                        <a:pt x="1034179" y="4426"/>
                        <a:pt x="751182" y="6029"/>
                        <a:pt x="468172" y="5486"/>
                      </a:cubicBezTo>
                      <a:cubicBezTo>
                        <a:pt x="422083" y="7962"/>
                        <a:pt x="371597" y="-6937"/>
                        <a:pt x="331481" y="22742"/>
                      </a:cubicBezTo>
                      <a:cubicBezTo>
                        <a:pt x="273486" y="71281"/>
                        <a:pt x="286491" y="160493"/>
                        <a:pt x="283485" y="228063"/>
                      </a:cubicBezTo>
                      <a:cubicBezTo>
                        <a:pt x="283101" y="295091"/>
                        <a:pt x="283088" y="362132"/>
                        <a:pt x="283141" y="429160"/>
                      </a:cubicBezTo>
                      <a:cubicBezTo>
                        <a:pt x="283485" y="609741"/>
                        <a:pt x="283644" y="790349"/>
                        <a:pt x="286942" y="970917"/>
                      </a:cubicBezTo>
                      <a:cubicBezTo>
                        <a:pt x="290014" y="1044355"/>
                        <a:pt x="287352" y="1117382"/>
                        <a:pt x="298106" y="1190343"/>
                      </a:cubicBezTo>
                      <a:cubicBezTo>
                        <a:pt x="295563" y="1196236"/>
                        <a:pt x="297073" y="1204024"/>
                        <a:pt x="302636" y="1207653"/>
                      </a:cubicBezTo>
                      <a:cubicBezTo>
                        <a:pt x="206908" y="1291871"/>
                        <a:pt x="116611" y="1382446"/>
                        <a:pt x="41227" y="1485630"/>
                      </a:cubicBezTo>
                      <a:cubicBezTo>
                        <a:pt x="27930" y="1504224"/>
                        <a:pt x="-4094" y="1544089"/>
                        <a:pt x="435" y="1566776"/>
                      </a:cubicBezTo>
                      <a:cubicBezTo>
                        <a:pt x="4938" y="1637697"/>
                        <a:pt x="129458" y="1653908"/>
                        <a:pt x="184725" y="1646478"/>
                      </a:cubicBezTo>
                      <a:cubicBezTo>
                        <a:pt x="792848" y="1661179"/>
                        <a:pt x="1401553" y="1648769"/>
                        <a:pt x="2009861" y="1652689"/>
                      </a:cubicBezTo>
                      <a:cubicBezTo>
                        <a:pt x="2084504" y="1650822"/>
                        <a:pt x="2159809" y="1657338"/>
                        <a:pt x="2234029" y="1648517"/>
                      </a:cubicBezTo>
                      <a:cubicBezTo>
                        <a:pt x="2272502" y="1650358"/>
                        <a:pt x="2311466" y="1620414"/>
                        <a:pt x="2334736" y="1592376"/>
                      </a:cubicBezTo>
                      <a:cubicBezTo>
                        <a:pt x="2360800" y="1580059"/>
                        <a:pt x="2368640" y="1546764"/>
                        <a:pt x="2358429" y="1520832"/>
                      </a:cubicBezTo>
                      <a:close/>
                      <a:moveTo>
                        <a:pt x="310158" y="319539"/>
                      </a:moveTo>
                      <a:cubicBezTo>
                        <a:pt x="310264" y="273040"/>
                        <a:pt x="310105" y="226514"/>
                        <a:pt x="310993" y="180014"/>
                      </a:cubicBezTo>
                      <a:cubicBezTo>
                        <a:pt x="313708" y="134151"/>
                        <a:pt x="310079" y="70169"/>
                        <a:pt x="352486" y="41032"/>
                      </a:cubicBezTo>
                      <a:cubicBezTo>
                        <a:pt x="378060" y="25471"/>
                        <a:pt x="408826" y="31894"/>
                        <a:pt x="437128" y="32410"/>
                      </a:cubicBezTo>
                      <a:cubicBezTo>
                        <a:pt x="601830" y="33708"/>
                        <a:pt x="766572" y="32543"/>
                        <a:pt x="931273" y="32318"/>
                      </a:cubicBezTo>
                      <a:cubicBezTo>
                        <a:pt x="1297005" y="30993"/>
                        <a:pt x="1662737" y="29311"/>
                        <a:pt x="2028469" y="27629"/>
                      </a:cubicBezTo>
                      <a:cubicBezTo>
                        <a:pt x="2082544" y="46767"/>
                        <a:pt x="2073856" y="187060"/>
                        <a:pt x="2075141" y="235930"/>
                      </a:cubicBezTo>
                      <a:cubicBezTo>
                        <a:pt x="2074532" y="551110"/>
                        <a:pt x="2075340" y="866528"/>
                        <a:pt x="2063910" y="1181509"/>
                      </a:cubicBezTo>
                      <a:cubicBezTo>
                        <a:pt x="2062956" y="1181787"/>
                        <a:pt x="2062056" y="1182238"/>
                        <a:pt x="2061261" y="1182847"/>
                      </a:cubicBezTo>
                      <a:cubicBezTo>
                        <a:pt x="1478951" y="1182847"/>
                        <a:pt x="896654" y="1182847"/>
                        <a:pt x="314343" y="1182847"/>
                      </a:cubicBezTo>
                      <a:cubicBezTo>
                        <a:pt x="314343" y="1178225"/>
                        <a:pt x="315045" y="1172013"/>
                        <a:pt x="314158" y="1167682"/>
                      </a:cubicBezTo>
                      <a:cubicBezTo>
                        <a:pt x="312966" y="885189"/>
                        <a:pt x="308860" y="602205"/>
                        <a:pt x="310158" y="319539"/>
                      </a:cubicBezTo>
                      <a:close/>
                      <a:moveTo>
                        <a:pt x="59000" y="1505920"/>
                      </a:moveTo>
                      <a:cubicBezTo>
                        <a:pt x="74376" y="1485047"/>
                        <a:pt x="91540" y="1465579"/>
                        <a:pt x="106983" y="1444746"/>
                      </a:cubicBezTo>
                      <a:cubicBezTo>
                        <a:pt x="168170" y="1359945"/>
                        <a:pt x="248653" y="1291990"/>
                        <a:pt x="312714" y="1209652"/>
                      </a:cubicBezTo>
                      <a:cubicBezTo>
                        <a:pt x="897409" y="1209652"/>
                        <a:pt x="1482116" y="1209652"/>
                        <a:pt x="2066810" y="1209652"/>
                      </a:cubicBezTo>
                      <a:cubicBezTo>
                        <a:pt x="2094848" y="1260999"/>
                        <a:pt x="2144950" y="1296175"/>
                        <a:pt x="2183278" y="1339483"/>
                      </a:cubicBezTo>
                      <a:cubicBezTo>
                        <a:pt x="2207978" y="1366249"/>
                        <a:pt x="2230572" y="1394472"/>
                        <a:pt x="2251987" y="1423900"/>
                      </a:cubicBezTo>
                      <a:cubicBezTo>
                        <a:pt x="2271641" y="1450904"/>
                        <a:pt x="2291865" y="1477644"/>
                        <a:pt x="2310963" y="1505032"/>
                      </a:cubicBezTo>
                      <a:cubicBezTo>
                        <a:pt x="2321121" y="1520687"/>
                        <a:pt x="2334709" y="1538116"/>
                        <a:pt x="2333147" y="1557690"/>
                      </a:cubicBezTo>
                      <a:cubicBezTo>
                        <a:pt x="2331054" y="1563994"/>
                        <a:pt x="2324789" y="1568127"/>
                        <a:pt x="2320591" y="1573225"/>
                      </a:cubicBezTo>
                      <a:cubicBezTo>
                        <a:pt x="2246650" y="1563187"/>
                        <a:pt x="2171173" y="1570232"/>
                        <a:pt x="2096636" y="1568219"/>
                      </a:cubicBezTo>
                      <a:cubicBezTo>
                        <a:pt x="1405924" y="1573053"/>
                        <a:pt x="714589" y="1557717"/>
                        <a:pt x="24168" y="1575848"/>
                      </a:cubicBezTo>
                      <a:cubicBezTo>
                        <a:pt x="23215" y="1574590"/>
                        <a:pt x="22301" y="1573199"/>
                        <a:pt x="21387" y="1571742"/>
                      </a:cubicBezTo>
                      <a:cubicBezTo>
                        <a:pt x="28221" y="1563332"/>
                        <a:pt x="30856" y="1550141"/>
                        <a:pt x="36181" y="1540553"/>
                      </a:cubicBezTo>
                      <a:cubicBezTo>
                        <a:pt x="42922" y="1528487"/>
                        <a:pt x="50802" y="1517058"/>
                        <a:pt x="59000" y="1505920"/>
                      </a:cubicBezTo>
                      <a:close/>
                      <a:moveTo>
                        <a:pt x="2258994" y="1616573"/>
                      </a:moveTo>
                      <a:cubicBezTo>
                        <a:pt x="2249498" y="1620639"/>
                        <a:pt x="2239604" y="1624016"/>
                        <a:pt x="2230903" y="1629565"/>
                      </a:cubicBezTo>
                      <a:cubicBezTo>
                        <a:pt x="2165889" y="1622175"/>
                        <a:pt x="2099986" y="1627274"/>
                        <a:pt x="2034614" y="1625857"/>
                      </a:cubicBezTo>
                      <a:cubicBezTo>
                        <a:pt x="1421856" y="1629301"/>
                        <a:pt x="808780" y="1618348"/>
                        <a:pt x="196168" y="1631380"/>
                      </a:cubicBezTo>
                      <a:cubicBezTo>
                        <a:pt x="194790" y="1627883"/>
                        <a:pt x="191532" y="1624970"/>
                        <a:pt x="186327" y="1624294"/>
                      </a:cubicBezTo>
                      <a:cubicBezTo>
                        <a:pt x="136835" y="1618123"/>
                        <a:pt x="81872" y="1621155"/>
                        <a:pt x="39624" y="1590734"/>
                      </a:cubicBezTo>
                      <a:cubicBezTo>
                        <a:pt x="38591" y="1589992"/>
                        <a:pt x="39134" y="1588377"/>
                        <a:pt x="40405" y="1588430"/>
                      </a:cubicBezTo>
                      <a:cubicBezTo>
                        <a:pt x="333839" y="1600336"/>
                        <a:pt x="627788" y="1593052"/>
                        <a:pt x="921407" y="1595065"/>
                      </a:cubicBezTo>
                      <a:cubicBezTo>
                        <a:pt x="1378813" y="1593144"/>
                        <a:pt x="1836538" y="1598786"/>
                        <a:pt x="2293812" y="1593065"/>
                      </a:cubicBezTo>
                      <a:cubicBezTo>
                        <a:pt x="2295375" y="1593052"/>
                        <a:pt x="2296024" y="1595038"/>
                        <a:pt x="2294765" y="1595965"/>
                      </a:cubicBezTo>
                      <a:cubicBezTo>
                        <a:pt x="2283641" y="1604137"/>
                        <a:pt x="2271655" y="1611090"/>
                        <a:pt x="2258994" y="16165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ihåndsform: figur 12">
                  <a:extLst>
                    <a:ext uri="{FF2B5EF4-FFF2-40B4-BE49-F238E27FC236}">
                      <a16:creationId xmlns:a16="http://schemas.microsoft.com/office/drawing/2014/main" id="{234FDDEA-E407-F5AD-4FE7-411D7A2840CD}"/>
                    </a:ext>
                  </a:extLst>
                </p:cNvPr>
                <p:cNvSpPr/>
                <p:nvPr/>
              </p:nvSpPr>
              <p:spPr>
                <a:xfrm>
                  <a:off x="5531839" y="4865897"/>
                  <a:ext cx="1669009" cy="986330"/>
                </a:xfrm>
                <a:custGeom>
                  <a:avLst/>
                  <a:gdLst>
                    <a:gd name="connsiteX0" fmla="*/ 13449 w 1669009"/>
                    <a:gd name="connsiteY0" fmla="*/ 986330 h 986330"/>
                    <a:gd name="connsiteX1" fmla="*/ 1652190 w 1669009"/>
                    <a:gd name="connsiteY1" fmla="*/ 986330 h 986330"/>
                    <a:gd name="connsiteX2" fmla="*/ 1660732 w 1669009"/>
                    <a:gd name="connsiteY2" fmla="*/ 962531 h 986330"/>
                    <a:gd name="connsiteX3" fmla="*/ 1668321 w 1669009"/>
                    <a:gd name="connsiteY3" fmla="*/ 155405 h 986330"/>
                    <a:gd name="connsiteX4" fmla="*/ 1660944 w 1669009"/>
                    <a:gd name="connsiteY4" fmla="*/ 25150 h 986330"/>
                    <a:gd name="connsiteX5" fmla="*/ 1654309 w 1669009"/>
                    <a:gd name="connsiteY5" fmla="*/ 0 h 986330"/>
                    <a:gd name="connsiteX6" fmla="*/ 1016851 w 1669009"/>
                    <a:gd name="connsiteY6" fmla="*/ 0 h 986330"/>
                    <a:gd name="connsiteX7" fmla="*/ 22401 w 1669009"/>
                    <a:gd name="connsiteY7" fmla="*/ 0 h 986330"/>
                    <a:gd name="connsiteX8" fmla="*/ 9475 w 1669009"/>
                    <a:gd name="connsiteY8" fmla="*/ 13972 h 986330"/>
                    <a:gd name="connsiteX9" fmla="*/ 6442 w 1669009"/>
                    <a:gd name="connsiteY9" fmla="*/ 56923 h 986330"/>
                    <a:gd name="connsiteX10" fmla="*/ 5820 w 1669009"/>
                    <a:gd name="connsiteY10" fmla="*/ 349654 h 986330"/>
                    <a:gd name="connsiteX11" fmla="*/ 59 w 1669009"/>
                    <a:gd name="connsiteY11" fmla="*/ 949618 h 986330"/>
                    <a:gd name="connsiteX12" fmla="*/ 2694 w 1669009"/>
                    <a:gd name="connsiteY12" fmla="*/ 965140 h 986330"/>
                    <a:gd name="connsiteX13" fmla="*/ 13449 w 1669009"/>
                    <a:gd name="connsiteY13" fmla="*/ 986330 h 986330"/>
                    <a:gd name="connsiteX14" fmla="*/ 660615 w 1669009"/>
                    <a:gd name="connsiteY14" fmla="*/ 26806 h 986330"/>
                    <a:gd name="connsiteX15" fmla="*/ 1642349 w 1669009"/>
                    <a:gd name="connsiteY15" fmla="*/ 26806 h 986330"/>
                    <a:gd name="connsiteX16" fmla="*/ 1635224 w 1669009"/>
                    <a:gd name="connsiteY16" fmla="*/ 959511 h 986330"/>
                    <a:gd name="connsiteX17" fmla="*/ 26640 w 1669009"/>
                    <a:gd name="connsiteY17" fmla="*/ 959511 h 986330"/>
                    <a:gd name="connsiteX18" fmla="*/ 33354 w 1669009"/>
                    <a:gd name="connsiteY18" fmla="*/ 155405 h 986330"/>
                    <a:gd name="connsiteX19" fmla="*/ 26216 w 1669009"/>
                    <a:gd name="connsiteY19" fmla="*/ 26806 h 986330"/>
                    <a:gd name="connsiteX20" fmla="*/ 660615 w 1669009"/>
                    <a:gd name="connsiteY20" fmla="*/ 26806 h 986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009" h="986330">
                      <a:moveTo>
                        <a:pt x="13449" y="986330"/>
                      </a:moveTo>
                      <a:cubicBezTo>
                        <a:pt x="559696" y="986330"/>
                        <a:pt x="1105943" y="986330"/>
                        <a:pt x="1652190" y="986330"/>
                      </a:cubicBezTo>
                      <a:cubicBezTo>
                        <a:pt x="1665844" y="986330"/>
                        <a:pt x="1668705" y="969537"/>
                        <a:pt x="1660732" y="962531"/>
                      </a:cubicBezTo>
                      <a:cubicBezTo>
                        <a:pt x="1669274" y="693930"/>
                        <a:pt x="1669910" y="424363"/>
                        <a:pt x="1668321" y="155405"/>
                      </a:cubicBezTo>
                      <a:cubicBezTo>
                        <a:pt x="1668440" y="112004"/>
                        <a:pt x="1667751" y="67981"/>
                        <a:pt x="1660944" y="25150"/>
                      </a:cubicBezTo>
                      <a:cubicBezTo>
                        <a:pt x="1671168" y="19310"/>
                        <a:pt x="1668970" y="0"/>
                        <a:pt x="1654309" y="0"/>
                      </a:cubicBezTo>
                      <a:cubicBezTo>
                        <a:pt x="1441823" y="0"/>
                        <a:pt x="1229337" y="0"/>
                        <a:pt x="1016851" y="0"/>
                      </a:cubicBezTo>
                      <a:cubicBezTo>
                        <a:pt x="685368" y="0"/>
                        <a:pt x="353884" y="0"/>
                        <a:pt x="22401" y="0"/>
                      </a:cubicBezTo>
                      <a:cubicBezTo>
                        <a:pt x="13528" y="0"/>
                        <a:pt x="9224" y="7086"/>
                        <a:pt x="9475" y="13972"/>
                      </a:cubicBezTo>
                      <a:cubicBezTo>
                        <a:pt x="5926" y="26647"/>
                        <a:pt x="7370" y="43228"/>
                        <a:pt x="6442" y="56923"/>
                      </a:cubicBezTo>
                      <a:cubicBezTo>
                        <a:pt x="5767" y="154491"/>
                        <a:pt x="7621" y="252085"/>
                        <a:pt x="5820" y="349654"/>
                      </a:cubicBezTo>
                      <a:cubicBezTo>
                        <a:pt x="3357" y="549637"/>
                        <a:pt x="19" y="749621"/>
                        <a:pt x="59" y="949618"/>
                      </a:cubicBezTo>
                      <a:cubicBezTo>
                        <a:pt x="112" y="954757"/>
                        <a:pt x="-749" y="961273"/>
                        <a:pt x="2694" y="965140"/>
                      </a:cubicBezTo>
                      <a:cubicBezTo>
                        <a:pt x="-2312" y="972994"/>
                        <a:pt x="1264" y="986330"/>
                        <a:pt x="13449" y="986330"/>
                      </a:cubicBezTo>
                      <a:close/>
                      <a:moveTo>
                        <a:pt x="660615" y="26806"/>
                      </a:moveTo>
                      <a:cubicBezTo>
                        <a:pt x="987859" y="26806"/>
                        <a:pt x="1315104" y="26806"/>
                        <a:pt x="1642349" y="26806"/>
                      </a:cubicBezTo>
                      <a:cubicBezTo>
                        <a:pt x="1641886" y="337681"/>
                        <a:pt x="1635396" y="648636"/>
                        <a:pt x="1635224" y="959511"/>
                      </a:cubicBezTo>
                      <a:cubicBezTo>
                        <a:pt x="1099029" y="959511"/>
                        <a:pt x="562834" y="959511"/>
                        <a:pt x="26640" y="959511"/>
                      </a:cubicBezTo>
                      <a:cubicBezTo>
                        <a:pt x="32811" y="691560"/>
                        <a:pt x="35738" y="423449"/>
                        <a:pt x="33354" y="155405"/>
                      </a:cubicBezTo>
                      <a:cubicBezTo>
                        <a:pt x="33447" y="112574"/>
                        <a:pt x="32851" y="69094"/>
                        <a:pt x="26216" y="26806"/>
                      </a:cubicBezTo>
                      <a:cubicBezTo>
                        <a:pt x="237682" y="26806"/>
                        <a:pt x="449148" y="26806"/>
                        <a:pt x="660615" y="268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ihåndsform: figur 13">
                  <a:extLst>
                    <a:ext uri="{FF2B5EF4-FFF2-40B4-BE49-F238E27FC236}">
                      <a16:creationId xmlns:a16="http://schemas.microsoft.com/office/drawing/2014/main" id="{9BBFA7F7-A22A-5C48-704E-08C5CE9B7CD7}"/>
                    </a:ext>
                  </a:extLst>
                </p:cNvPr>
                <p:cNvSpPr/>
                <p:nvPr/>
              </p:nvSpPr>
              <p:spPr>
                <a:xfrm>
                  <a:off x="5875213" y="6149073"/>
                  <a:ext cx="825445" cy="150111"/>
                </a:xfrm>
                <a:custGeom>
                  <a:avLst/>
                  <a:gdLst>
                    <a:gd name="connsiteX0" fmla="*/ 12947 w 825445"/>
                    <a:gd name="connsiteY0" fmla="*/ 150111 h 150111"/>
                    <a:gd name="connsiteX1" fmla="*/ 815213 w 825445"/>
                    <a:gd name="connsiteY1" fmla="*/ 141503 h 150111"/>
                    <a:gd name="connsiteX2" fmla="*/ 811028 w 825445"/>
                    <a:gd name="connsiteY2" fmla="*/ 98645 h 150111"/>
                    <a:gd name="connsiteX3" fmla="*/ 770302 w 825445"/>
                    <a:gd name="connsiteY3" fmla="*/ 21195 h 150111"/>
                    <a:gd name="connsiteX4" fmla="*/ 757390 w 825445"/>
                    <a:gd name="connsiteY4" fmla="*/ 7739 h 150111"/>
                    <a:gd name="connsiteX5" fmla="*/ 217248 w 825445"/>
                    <a:gd name="connsiteY5" fmla="*/ 1037 h 150111"/>
                    <a:gd name="connsiteX6" fmla="*/ 64876 w 825445"/>
                    <a:gd name="connsiteY6" fmla="*/ 4031 h 150111"/>
                    <a:gd name="connsiteX7" fmla="*/ 52374 w 825445"/>
                    <a:gd name="connsiteY7" fmla="*/ 14136 h 150111"/>
                    <a:gd name="connsiteX8" fmla="*/ 3067 w 825445"/>
                    <a:gd name="connsiteY8" fmla="*/ 127676 h 150111"/>
                    <a:gd name="connsiteX9" fmla="*/ 12947 w 825445"/>
                    <a:gd name="connsiteY9" fmla="*/ 150111 h 150111"/>
                    <a:gd name="connsiteX10" fmla="*/ 72359 w 825445"/>
                    <a:gd name="connsiteY10" fmla="*/ 32174 h 150111"/>
                    <a:gd name="connsiteX11" fmla="*/ 72942 w 825445"/>
                    <a:gd name="connsiteY11" fmla="*/ 30677 h 150111"/>
                    <a:gd name="connsiteX12" fmla="*/ 754622 w 825445"/>
                    <a:gd name="connsiteY12" fmla="*/ 34465 h 150111"/>
                    <a:gd name="connsiteX13" fmla="*/ 792724 w 825445"/>
                    <a:gd name="connsiteY13" fmla="*/ 116564 h 150111"/>
                    <a:gd name="connsiteX14" fmla="*/ 32376 w 825445"/>
                    <a:gd name="connsiteY14" fmla="*/ 123306 h 150111"/>
                    <a:gd name="connsiteX15" fmla="*/ 72359 w 825445"/>
                    <a:gd name="connsiteY15" fmla="*/ 32174 h 150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5445" h="150111">
                      <a:moveTo>
                        <a:pt x="12947" y="150111"/>
                      </a:moveTo>
                      <a:cubicBezTo>
                        <a:pt x="280196" y="148853"/>
                        <a:pt x="548479" y="152588"/>
                        <a:pt x="815213" y="141503"/>
                      </a:cubicBezTo>
                      <a:cubicBezTo>
                        <a:pt x="838204" y="137040"/>
                        <a:pt x="815968" y="110552"/>
                        <a:pt x="811028" y="98645"/>
                      </a:cubicBezTo>
                      <a:cubicBezTo>
                        <a:pt x="798512" y="72648"/>
                        <a:pt x="791175" y="42915"/>
                        <a:pt x="770302" y="21195"/>
                      </a:cubicBezTo>
                      <a:cubicBezTo>
                        <a:pt x="770090" y="14652"/>
                        <a:pt x="765799" y="8083"/>
                        <a:pt x="757390" y="7739"/>
                      </a:cubicBezTo>
                      <a:cubicBezTo>
                        <a:pt x="577444" y="309"/>
                        <a:pt x="397313" y="-1399"/>
                        <a:pt x="217248" y="1037"/>
                      </a:cubicBezTo>
                      <a:cubicBezTo>
                        <a:pt x="166457" y="1726"/>
                        <a:pt x="115667" y="2746"/>
                        <a:pt x="64876" y="4031"/>
                      </a:cubicBezTo>
                      <a:cubicBezTo>
                        <a:pt x="57830" y="4203"/>
                        <a:pt x="53659" y="8798"/>
                        <a:pt x="52374" y="14136"/>
                      </a:cubicBezTo>
                      <a:cubicBezTo>
                        <a:pt x="33329" y="50305"/>
                        <a:pt x="14642" y="88143"/>
                        <a:pt x="3067" y="127676"/>
                      </a:cubicBezTo>
                      <a:cubicBezTo>
                        <a:pt x="-3171" y="135305"/>
                        <a:pt x="100" y="150111"/>
                        <a:pt x="12947" y="150111"/>
                      </a:cubicBezTo>
                      <a:close/>
                      <a:moveTo>
                        <a:pt x="72359" y="32174"/>
                      </a:moveTo>
                      <a:cubicBezTo>
                        <a:pt x="72584" y="31671"/>
                        <a:pt x="72770" y="31181"/>
                        <a:pt x="72942" y="30677"/>
                      </a:cubicBezTo>
                      <a:cubicBezTo>
                        <a:pt x="300129" y="25036"/>
                        <a:pt x="527527" y="25088"/>
                        <a:pt x="754622" y="34465"/>
                      </a:cubicBezTo>
                      <a:cubicBezTo>
                        <a:pt x="772342" y="59271"/>
                        <a:pt x="780182" y="89070"/>
                        <a:pt x="792724" y="116564"/>
                      </a:cubicBezTo>
                      <a:cubicBezTo>
                        <a:pt x="539341" y="123094"/>
                        <a:pt x="285838" y="123332"/>
                        <a:pt x="32376" y="123306"/>
                      </a:cubicBezTo>
                      <a:cubicBezTo>
                        <a:pt x="42626" y="91679"/>
                        <a:pt x="58824" y="62503"/>
                        <a:pt x="72359" y="32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ihåndsform: figur 14">
                  <a:extLst>
                    <a:ext uri="{FF2B5EF4-FFF2-40B4-BE49-F238E27FC236}">
                      <a16:creationId xmlns:a16="http://schemas.microsoft.com/office/drawing/2014/main" id="{FA682521-CB47-6511-149C-BB4728E7AC3E}"/>
                    </a:ext>
                  </a:extLst>
                </p:cNvPr>
                <p:cNvSpPr/>
                <p:nvPr/>
              </p:nvSpPr>
              <p:spPr>
                <a:xfrm>
                  <a:off x="6347393" y="4821615"/>
                  <a:ext cx="30898" cy="31588"/>
                </a:xfrm>
                <a:custGeom>
                  <a:avLst/>
                  <a:gdLst>
                    <a:gd name="connsiteX0" fmla="*/ 30383 w 30898"/>
                    <a:gd name="connsiteY0" fmla="*/ 12391 h 31588"/>
                    <a:gd name="connsiteX1" fmla="*/ 1 w 30898"/>
                    <a:gd name="connsiteY1" fmla="*/ 15848 h 31588"/>
                    <a:gd name="connsiteX2" fmla="*/ 3325 w 30898"/>
                    <a:gd name="connsiteY2" fmla="*/ 25648 h 31588"/>
                    <a:gd name="connsiteX3" fmla="*/ 30383 w 30898"/>
                    <a:gd name="connsiteY3" fmla="*/ 12391 h 3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" h="31588">
                      <a:moveTo>
                        <a:pt x="30383" y="12391"/>
                      </a:moveTo>
                      <a:cubicBezTo>
                        <a:pt x="25681" y="-5992"/>
                        <a:pt x="372" y="-3157"/>
                        <a:pt x="1" y="15848"/>
                      </a:cubicBezTo>
                      <a:cubicBezTo>
                        <a:pt x="-39" y="18867"/>
                        <a:pt x="1272" y="23609"/>
                        <a:pt x="3325" y="25648"/>
                      </a:cubicBezTo>
                      <a:cubicBezTo>
                        <a:pt x="13324" y="38707"/>
                        <a:pt x="34462" y="28416"/>
                        <a:pt x="30383" y="123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9CA42F0B-BC87-6E58-DAC4-BD3AC81FFA36}"/>
              </a:ext>
            </a:extLst>
          </p:cNvPr>
          <p:cNvGrpSpPr/>
          <p:nvPr/>
        </p:nvGrpSpPr>
        <p:grpSpPr>
          <a:xfrm>
            <a:off x="4182990" y="3084396"/>
            <a:ext cx="1538718" cy="1112292"/>
            <a:chOff x="9788952" y="5571514"/>
            <a:chExt cx="1086484" cy="764260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630DBBF6-AAF7-604E-116C-79531AA8ED16}"/>
                </a:ext>
              </a:extLst>
            </p:cNvPr>
            <p:cNvSpPr/>
            <p:nvPr/>
          </p:nvSpPr>
          <p:spPr>
            <a:xfrm>
              <a:off x="9788952" y="5571514"/>
              <a:ext cx="1086484" cy="191068"/>
            </a:xfrm>
            <a:prstGeom prst="rect">
              <a:avLst/>
            </a:prstGeom>
            <a:solidFill>
              <a:srgbClr val="A5A5A5"/>
            </a:solidFill>
            <a:ln w="38100">
              <a:solidFill>
                <a:srgbClr val="A5A5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EAACDAC4-7503-93B6-F239-5744AE4F410C}"/>
                </a:ext>
              </a:extLst>
            </p:cNvPr>
            <p:cNvGrpSpPr/>
            <p:nvPr/>
          </p:nvGrpSpPr>
          <p:grpSpPr>
            <a:xfrm>
              <a:off x="9788952" y="5762577"/>
              <a:ext cx="1086483" cy="191068"/>
              <a:chOff x="9788952" y="5762577"/>
              <a:chExt cx="1086483" cy="750630"/>
            </a:xfrm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C6AA3C77-66BD-087D-773A-0FB6E7DA58A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2969600-05F3-DA63-C011-BFC49D39B505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71E655A-37E5-A0E5-3D64-344050CE20AB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347511FA-8012-DA70-F7A6-2DC8FCF90C16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C81C86A0-8C10-AB3A-BD08-9FA20E697327}"/>
                </a:ext>
              </a:extLst>
            </p:cNvPr>
            <p:cNvGrpSpPr/>
            <p:nvPr/>
          </p:nvGrpSpPr>
          <p:grpSpPr>
            <a:xfrm>
              <a:off x="9788952" y="5953644"/>
              <a:ext cx="1086483" cy="191068"/>
              <a:chOff x="9788952" y="5762577"/>
              <a:chExt cx="1086483" cy="750630"/>
            </a:xfrm>
            <a:solidFill>
              <a:srgbClr val="E7E7E7"/>
            </a:solidFill>
          </p:grpSpPr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6CABC137-0338-0D22-BF8C-32BB428B272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3D45BB66-EFB8-98C3-D72D-257F9980A636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2382881C-ACC2-9ACC-E4F2-92880A0E07D9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BF678EDF-5AE4-909B-6CDE-5152F1CA7563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e 26">
              <a:extLst>
                <a:ext uri="{FF2B5EF4-FFF2-40B4-BE49-F238E27FC236}">
                  <a16:creationId xmlns:a16="http://schemas.microsoft.com/office/drawing/2014/main" id="{B6EDDE87-2113-24DA-A86C-0E8E29D6420A}"/>
                </a:ext>
              </a:extLst>
            </p:cNvPr>
            <p:cNvGrpSpPr/>
            <p:nvPr/>
          </p:nvGrpSpPr>
          <p:grpSpPr>
            <a:xfrm>
              <a:off x="9788952" y="6144706"/>
              <a:ext cx="1086483" cy="191068"/>
              <a:chOff x="9788952" y="5762577"/>
              <a:chExt cx="1086483" cy="75063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5E8BB43-960A-420A-45B2-B0694F207ADB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FAB1E4B-30D7-7427-C835-B335CCF486E3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6E822D1-5F11-67D2-E12D-6DE7D0D1F645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F89BD4-34A0-515C-2815-8CD2E7F6C514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4F6EFCBB-6FC6-5BF0-4151-6D9DC6C80FDF}"/>
              </a:ext>
            </a:extLst>
          </p:cNvPr>
          <p:cNvGrpSpPr/>
          <p:nvPr/>
        </p:nvGrpSpPr>
        <p:grpSpPr>
          <a:xfrm>
            <a:off x="911760" y="1104018"/>
            <a:ext cx="2089885" cy="1597683"/>
            <a:chOff x="694976" y="3625050"/>
            <a:chExt cx="4409660" cy="3232950"/>
          </a:xfrm>
        </p:grpSpPr>
        <p:pic>
          <p:nvPicPr>
            <p:cNvPr id="41" name="Grafikk 40" descr="Kvinne som løfter hender">
              <a:extLst>
                <a:ext uri="{FF2B5EF4-FFF2-40B4-BE49-F238E27FC236}">
                  <a16:creationId xmlns:a16="http://schemas.microsoft.com/office/drawing/2014/main" id="{B5DF915F-C1E9-07B2-A826-EAADFC12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41" y="4732935"/>
              <a:ext cx="3389985" cy="2125065"/>
            </a:xfrm>
            <a:prstGeom prst="rect">
              <a:avLst/>
            </a:prstGeom>
          </p:spPr>
        </p:pic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C19BFAC-C89E-548F-68ED-2376FA289CF0}"/>
                </a:ext>
              </a:extLst>
            </p:cNvPr>
            <p:cNvGrpSpPr/>
            <p:nvPr/>
          </p:nvGrpSpPr>
          <p:grpSpPr>
            <a:xfrm>
              <a:off x="1854334" y="3625050"/>
              <a:ext cx="1301996" cy="1375348"/>
              <a:chOff x="2167558" y="2154151"/>
              <a:chExt cx="676275" cy="714375"/>
            </a:xfrm>
          </p:grpSpPr>
          <p:pic>
            <p:nvPicPr>
              <p:cNvPr id="43" name="Grafikk 42" descr="Kvinne som har Beanie">
                <a:extLst>
                  <a:ext uri="{FF2B5EF4-FFF2-40B4-BE49-F238E27FC236}">
                    <a16:creationId xmlns:a16="http://schemas.microsoft.com/office/drawing/2014/main" id="{78BCDACB-523D-1D7D-4F5E-C1E3D4885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7558" y="2154151"/>
                <a:ext cx="676275" cy="714375"/>
              </a:xfrm>
              <a:prstGeom prst="rect">
                <a:avLst/>
              </a:prstGeom>
            </p:spPr>
          </p:pic>
          <p:pic>
            <p:nvPicPr>
              <p:cNvPr id="44" name="Grafikk 43" descr="Et smilefjes">
                <a:extLst>
                  <a:ext uri="{FF2B5EF4-FFF2-40B4-BE49-F238E27FC236}">
                    <a16:creationId xmlns:a16="http://schemas.microsoft.com/office/drawing/2014/main" id="{6A84DD8B-C7EE-2F94-AD54-B7A92498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38400" y="2402412"/>
                <a:ext cx="376858" cy="388635"/>
              </a:xfrm>
              <a:prstGeom prst="rect">
                <a:avLst/>
              </a:prstGeom>
            </p:spPr>
          </p:pic>
        </p:grpSp>
        <p:pic>
          <p:nvPicPr>
            <p:cNvPr id="46" name="Grafikk 45" descr="Papir kontur">
              <a:extLst>
                <a:ext uri="{FF2B5EF4-FFF2-40B4-BE49-F238E27FC236}">
                  <a16:creationId xmlns:a16="http://schemas.microsoft.com/office/drawing/2014/main" id="{90376834-2C03-23D0-AE7A-C9D50D50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5783">
              <a:off x="3397185" y="3924713"/>
              <a:ext cx="1707451" cy="1707452"/>
            </a:xfrm>
            <a:prstGeom prst="rect">
              <a:avLst/>
            </a:prstGeom>
          </p:spPr>
        </p:pic>
        <p:sp>
          <p:nvSpPr>
            <p:cNvPr id="48" name="Rektangel 47">
              <a:extLst>
                <a:ext uri="{FF2B5EF4-FFF2-40B4-BE49-F238E27FC236}">
                  <a16:creationId xmlns:a16="http://schemas.microsoft.com/office/drawing/2014/main" id="{B6502BB6-90C1-3199-856F-E9F8AE78EF71}"/>
                </a:ext>
              </a:extLst>
            </p:cNvPr>
            <p:cNvSpPr/>
            <p:nvPr/>
          </p:nvSpPr>
          <p:spPr>
            <a:xfrm rot="20220000">
              <a:off x="1116605" y="4369824"/>
              <a:ext cx="1089162" cy="104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fikk 49" descr="Papir kontur">
              <a:extLst>
                <a:ext uri="{FF2B5EF4-FFF2-40B4-BE49-F238E27FC236}">
                  <a16:creationId xmlns:a16="http://schemas.microsoft.com/office/drawing/2014/main" id="{9AB450E0-7D1F-5E95-DE49-272937CA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11319">
              <a:off x="694976" y="3829818"/>
              <a:ext cx="1781174" cy="1781175"/>
            </a:xfrm>
            <a:prstGeom prst="rect">
              <a:avLst/>
            </a:prstGeom>
          </p:spPr>
        </p:pic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4FD0907F-0C01-EED7-D9B9-5824342A4885}"/>
              </a:ext>
            </a:extLst>
          </p:cNvPr>
          <p:cNvSpPr txBox="1"/>
          <p:nvPr/>
        </p:nvSpPr>
        <p:spPr>
          <a:xfrm>
            <a:off x="4181870" y="3625691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kstSylinder 54">
            <a:extLst>
              <a:ext uri="{FF2B5EF4-FFF2-40B4-BE49-F238E27FC236}">
                <a16:creationId xmlns:a16="http://schemas.microsoft.com/office/drawing/2014/main" id="{91F4636E-2466-17E4-04F6-71AB258B9D3A}"/>
              </a:ext>
            </a:extLst>
          </p:cNvPr>
          <p:cNvSpPr txBox="1"/>
          <p:nvPr/>
        </p:nvSpPr>
        <p:spPr>
          <a:xfrm>
            <a:off x="4949478" y="3362466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A8A9CD6D-7DE3-8A22-18CF-0E27617138D3}"/>
              </a:ext>
            </a:extLst>
          </p:cNvPr>
          <p:cNvSpPr txBox="1"/>
          <p:nvPr/>
        </p:nvSpPr>
        <p:spPr>
          <a:xfrm>
            <a:off x="4565394" y="3911847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6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Flit makes it very easy to package and distribute </a:t>
            </a:r>
            <a:r>
              <a:rPr lang="en-US" i="1" dirty="0"/>
              <a:t>pure python packages</a:t>
            </a:r>
            <a:endParaRPr lang="en-US" dirty="0"/>
          </a:p>
        </p:txBody>
      </p:sp>
      <p:cxnSp>
        <p:nvCxnSpPr>
          <p:cNvPr id="3" name="Rett linje 2">
            <a:extLst>
              <a:ext uri="{FF2B5EF4-FFF2-40B4-BE49-F238E27FC236}">
                <a16:creationId xmlns:a16="http://schemas.microsoft.com/office/drawing/2014/main" id="{0D5A2646-CEF8-DF7E-07EE-ABFDD70E3B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24549" y="1957470"/>
            <a:ext cx="1" cy="42787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883501A0-735D-2AB2-CE94-8DA4615BB6AB}"/>
              </a:ext>
            </a:extLst>
          </p:cNvPr>
          <p:cNvCxnSpPr>
            <a:cxnSpLocks/>
          </p:cNvCxnSpPr>
          <p:nvPr/>
        </p:nvCxnSpPr>
        <p:spPr>
          <a:xfrm>
            <a:off x="2343150" y="4010025"/>
            <a:ext cx="70802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C219A1B-263E-8AE9-329A-7AD78F0DCB2F}"/>
              </a:ext>
            </a:extLst>
          </p:cNvPr>
          <p:cNvSpPr txBox="1"/>
          <p:nvPr/>
        </p:nvSpPr>
        <p:spPr>
          <a:xfrm>
            <a:off x="5245581" y="1588138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9DF61FAC-9F6A-680F-4875-8F2085F9ED6E}"/>
              </a:ext>
            </a:extLst>
          </p:cNvPr>
          <p:cNvSpPr txBox="1"/>
          <p:nvPr/>
        </p:nvSpPr>
        <p:spPr>
          <a:xfrm>
            <a:off x="5515623" y="62362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8656DF6-8B38-657B-CBED-DA150EAD282C}"/>
              </a:ext>
            </a:extLst>
          </p:cNvPr>
          <p:cNvSpPr txBox="1"/>
          <p:nvPr/>
        </p:nvSpPr>
        <p:spPr>
          <a:xfrm>
            <a:off x="954052" y="3825359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features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74847B5-00A1-ED77-260C-D9FB3BCCCB6F}"/>
              </a:ext>
            </a:extLst>
          </p:cNvPr>
          <p:cNvSpPr txBox="1"/>
          <p:nvPr/>
        </p:nvSpPr>
        <p:spPr>
          <a:xfrm>
            <a:off x="9423400" y="382535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features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AA3D8229-B928-33FC-9F7C-6241675A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609" y="5385310"/>
            <a:ext cx="1147448" cy="757160"/>
          </a:xfrm>
          <a:prstGeom prst="rect">
            <a:avLst/>
          </a:prstGeom>
        </p:spPr>
      </p:pic>
      <p:pic>
        <p:nvPicPr>
          <p:cNvPr id="18" name="Grafikk 17">
            <a:extLst>
              <a:ext uri="{FF2B5EF4-FFF2-40B4-BE49-F238E27FC236}">
                <a16:creationId xmlns:a16="http://schemas.microsoft.com/office/drawing/2014/main" id="{3EF8F816-48CD-AE3B-3768-5F478443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951" y="2141251"/>
            <a:ext cx="861055" cy="8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Poetry is an easy-to-use project manager and packaging tool with many useful features</a:t>
            </a:r>
          </a:p>
        </p:txBody>
      </p:sp>
      <p:cxnSp>
        <p:nvCxnSpPr>
          <p:cNvPr id="3" name="Rett linje 2">
            <a:extLst>
              <a:ext uri="{FF2B5EF4-FFF2-40B4-BE49-F238E27FC236}">
                <a16:creationId xmlns:a16="http://schemas.microsoft.com/office/drawing/2014/main" id="{0ED91D7A-F4FA-EE5D-BA32-9B0C9770C74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24549" y="1957470"/>
            <a:ext cx="1" cy="42787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722AD4AC-F7A1-3B25-F8EA-563EEF02C04D}"/>
              </a:ext>
            </a:extLst>
          </p:cNvPr>
          <p:cNvCxnSpPr>
            <a:cxnSpLocks/>
          </p:cNvCxnSpPr>
          <p:nvPr/>
        </p:nvCxnSpPr>
        <p:spPr>
          <a:xfrm>
            <a:off x="2343150" y="4010025"/>
            <a:ext cx="70802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46C0162-0E74-3B52-D578-D596BDCC5B79}"/>
              </a:ext>
            </a:extLst>
          </p:cNvPr>
          <p:cNvSpPr txBox="1"/>
          <p:nvPr/>
        </p:nvSpPr>
        <p:spPr>
          <a:xfrm>
            <a:off x="5245581" y="1588138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3FB605D8-3E4F-577E-651A-D996138B5ECE}"/>
              </a:ext>
            </a:extLst>
          </p:cNvPr>
          <p:cNvSpPr txBox="1"/>
          <p:nvPr/>
        </p:nvSpPr>
        <p:spPr>
          <a:xfrm>
            <a:off x="5515623" y="62362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58FA0DAB-4469-326A-FC02-06A540E70313}"/>
              </a:ext>
            </a:extLst>
          </p:cNvPr>
          <p:cNvSpPr txBox="1"/>
          <p:nvPr/>
        </p:nvSpPr>
        <p:spPr>
          <a:xfrm>
            <a:off x="954052" y="3825359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features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273550FE-21F9-C1B2-E3F5-B879CD617763}"/>
              </a:ext>
            </a:extLst>
          </p:cNvPr>
          <p:cNvSpPr txBox="1"/>
          <p:nvPr/>
        </p:nvSpPr>
        <p:spPr>
          <a:xfrm>
            <a:off x="9423400" y="382535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features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6F8E7E1B-01C7-0320-3BBA-2D5B1A07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951" y="2141251"/>
            <a:ext cx="861055" cy="808414"/>
          </a:xfrm>
          <a:prstGeom prst="rect">
            <a:avLst/>
          </a:prstGeom>
        </p:spPr>
      </p:pic>
      <p:pic>
        <p:nvPicPr>
          <p:cNvPr id="11" name="Grafikk 10">
            <a:extLst>
              <a:ext uri="{FF2B5EF4-FFF2-40B4-BE49-F238E27FC236}">
                <a16:creationId xmlns:a16="http://schemas.microsoft.com/office/drawing/2014/main" id="{973AA71F-DB1A-7D63-73AF-887B47341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609" y="5385310"/>
            <a:ext cx="1147448" cy="757160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18E74ED-E745-413E-18FB-DEEF0A774D82}"/>
              </a:ext>
            </a:extLst>
          </p:cNvPr>
          <p:cNvGrpSpPr/>
          <p:nvPr/>
        </p:nvGrpSpPr>
        <p:grpSpPr>
          <a:xfrm>
            <a:off x="7613835" y="5193375"/>
            <a:ext cx="1564739" cy="558176"/>
            <a:chOff x="9505949" y="2005924"/>
            <a:chExt cx="1564739" cy="558176"/>
          </a:xfrm>
        </p:grpSpPr>
        <p:pic>
          <p:nvPicPr>
            <p:cNvPr id="13" name="Bilde 12" descr="Et bilde som inneholder Fargerikt, skjermbilde, blå, Elektrisk blå&#10;&#10;Automatisk generert beskrivelse">
              <a:extLst>
                <a:ext uri="{FF2B5EF4-FFF2-40B4-BE49-F238E27FC236}">
                  <a16:creationId xmlns:a16="http://schemas.microsoft.com/office/drawing/2014/main" id="{CFDD5F22-3204-B975-26F8-3ED41095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949" y="2005924"/>
              <a:ext cx="447538" cy="558176"/>
            </a:xfrm>
            <a:prstGeom prst="rect">
              <a:avLst/>
            </a:prstGeom>
          </p:spPr>
        </p:pic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9817EE28-86C5-9B1B-3170-0B05F95D99F1}"/>
                </a:ext>
              </a:extLst>
            </p:cNvPr>
            <p:cNvSpPr txBox="1"/>
            <p:nvPr/>
          </p:nvSpPr>
          <p:spPr>
            <a:xfrm>
              <a:off x="9533857" y="2084957"/>
              <a:ext cx="15368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rgbClr val="3B82F6"/>
                  </a:solidFill>
                  <a:effectLst/>
                  <a:latin typeface="Inter var"/>
                </a:rPr>
                <a:t>P</a:t>
              </a:r>
              <a:r>
                <a:rPr lang="en-US" sz="2000" b="0" i="0" dirty="0">
                  <a:solidFill>
                    <a:srgbClr val="093D8D"/>
                  </a:solidFill>
                  <a:effectLst/>
                  <a:latin typeface="Inter var"/>
                </a:rPr>
                <a:t>oetry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472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 621 specifies how project metadata should be specified in a </a:t>
            </a:r>
            <a:r>
              <a:rPr lang="en-US" dirty="0" err="1"/>
              <a:t>pyproject.toml</a:t>
            </a:r>
            <a:r>
              <a:rPr lang="en-US" dirty="0"/>
              <a:t> file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B5D3A9C-575C-FFB2-4C0A-8DBE400217D8}"/>
              </a:ext>
            </a:extLst>
          </p:cNvPr>
          <p:cNvSpPr txBox="1"/>
          <p:nvPr/>
        </p:nvSpPr>
        <p:spPr>
          <a:xfrm>
            <a:off x="539750" y="1678950"/>
            <a:ext cx="823595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[project]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name = "spam"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version = "2020.0.0"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description = "Lovely Spam! Wonderful Spam!"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readme =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README.rst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requires-python = "&gt;=3.8"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authors = [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{name =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Pradyun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Gedam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email = "pradyun@example.com"},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dependencies = [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httpx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django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&gt;2.1;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os_name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!= '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'",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django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&gt;2.0;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os_name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== '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'",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54206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 517 and 518 specifies a package should be built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B5D3A9C-575C-FFB2-4C0A-8DBE400217D8}"/>
              </a:ext>
            </a:extLst>
          </p:cNvPr>
          <p:cNvSpPr txBox="1"/>
          <p:nvPr/>
        </p:nvSpPr>
        <p:spPr>
          <a:xfrm>
            <a:off x="539750" y="2390150"/>
            <a:ext cx="52324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[build-system]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Defined by PEP 518: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requires = ["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flit_core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&gt;=3.2,&lt;4“]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Defined by PEP-517: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build-backend = 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flit_core.buildapi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89A13BA8-45C0-4A56-DDCD-675D933D9323}"/>
              </a:ext>
            </a:extLst>
          </p:cNvPr>
          <p:cNvSpPr txBox="1"/>
          <p:nvPr/>
        </p:nvSpPr>
        <p:spPr>
          <a:xfrm>
            <a:off x="5911850" y="2736850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flit to build this project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F509D72-43E5-208D-187B-0A4E74B45DB6}"/>
              </a:ext>
            </a:extLst>
          </p:cNvPr>
          <p:cNvSpPr txBox="1"/>
          <p:nvPr/>
        </p:nvSpPr>
        <p:spPr>
          <a:xfrm>
            <a:off x="5911850" y="3747849"/>
            <a:ext cx="434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this entry-point to build the package</a:t>
            </a:r>
          </a:p>
        </p:txBody>
      </p:sp>
    </p:spTree>
    <p:extLst>
      <p:ext uri="{BB962C8B-B14F-4D97-AF65-F5344CB8AC3E}">
        <p14:creationId xmlns:p14="http://schemas.microsoft.com/office/powerpoint/2010/main" val="260731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 specification is how Python makes your library installable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7A1DEC72-FA6E-46C0-151B-E2E6A7F7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5924">
            <a:off x="1596617" y="1238709"/>
            <a:ext cx="2316612" cy="3275900"/>
          </a:xfrm>
          <a:prstGeom prst="rect">
            <a:avLst/>
          </a:prstGeom>
          <a:effectLst>
            <a:outerShdw blurRad="1016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B9B82B2-38B8-0028-B7A0-3F2AAD5B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4511010"/>
            <a:ext cx="3557465" cy="1214745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57E8B199-84DD-847B-C796-74AD8FB76F43}"/>
              </a:ext>
            </a:extLst>
          </p:cNvPr>
          <p:cNvSpPr txBox="1"/>
          <p:nvPr/>
        </p:nvSpPr>
        <p:spPr>
          <a:xfrm>
            <a:off x="1314450" y="6210300"/>
            <a:ext cx="3555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Bold" panose="02000000000000000000" pitchFamily="2" charset="0"/>
                <a:ea typeface="Roboto Bold" panose="02000000000000000000" pitchFamily="2" charset="0"/>
              </a:rPr>
              <a:t>Build: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PEP 517 &amp; 518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D6D4A17C-ADED-F085-0510-459E9336A088}"/>
              </a:ext>
            </a:extLst>
          </p:cNvPr>
          <p:cNvSpPr/>
          <p:nvPr/>
        </p:nvSpPr>
        <p:spPr>
          <a:xfrm>
            <a:off x="8284290" y="4701692"/>
            <a:ext cx="290047" cy="739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41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metadata contains information about the </a:t>
            </a:r>
            <a:r>
              <a:rPr lang="en-US"/>
              <a:t>project itself</a:t>
            </a:r>
            <a:endParaRPr lang="en-US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7A1DEC72-FA6E-46C0-151B-E2E6A7F7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5924">
            <a:off x="1596617" y="1238709"/>
            <a:ext cx="2316612" cy="3275900"/>
          </a:xfrm>
          <a:prstGeom prst="rect">
            <a:avLst/>
          </a:prstGeom>
          <a:effectLst>
            <a:outerShdw blurRad="1016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B9B82B2-38B8-0028-B7A0-3F2AAD5B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4511010"/>
            <a:ext cx="3557465" cy="1214745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57E8B199-84DD-847B-C796-74AD8FB76F43}"/>
              </a:ext>
            </a:extLst>
          </p:cNvPr>
          <p:cNvSpPr txBox="1"/>
          <p:nvPr/>
        </p:nvSpPr>
        <p:spPr>
          <a:xfrm>
            <a:off x="1314450" y="6210300"/>
            <a:ext cx="3555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Bold" panose="02000000000000000000" pitchFamily="2" charset="0"/>
                <a:ea typeface="Roboto Bold" panose="02000000000000000000" pitchFamily="2" charset="0"/>
              </a:rPr>
              <a:t>Build: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PEP 517 &amp; 518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060B8E30-1A70-A0E8-EBBD-BB7A379726A8}"/>
              </a:ext>
            </a:extLst>
          </p:cNvPr>
          <p:cNvSpPr txBox="1"/>
          <p:nvPr/>
        </p:nvSpPr>
        <p:spPr>
          <a:xfrm>
            <a:off x="7435850" y="6210300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Bold" panose="02000000000000000000" pitchFamily="2" charset="0"/>
                <a:ea typeface="Roboto Bold" panose="02000000000000000000" pitchFamily="2" charset="0"/>
              </a:rPr>
              <a:t>Run: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PEP 621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6D7FB626-A16B-2C8A-359B-C623CC07E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7" b="486"/>
          <a:stretch/>
        </p:blipFill>
        <p:spPr>
          <a:xfrm rot="20949835">
            <a:off x="7419353" y="1230136"/>
            <a:ext cx="2309968" cy="3276154"/>
          </a:xfrm>
          <a:prstGeom prst="rect">
            <a:avLst/>
          </a:prstGeom>
          <a:effectLst>
            <a:outerShdw blurRad="1016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577A9212-4969-85CC-5C26-AB2AA8C9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40" y="4500436"/>
            <a:ext cx="3557465" cy="1214745"/>
          </a:xfrm>
          <a:prstGeom prst="rect">
            <a:avLst/>
          </a:prstGeom>
        </p:spPr>
      </p:pic>
      <p:sp>
        <p:nvSpPr>
          <p:cNvPr id="25" name="Rektangel 24">
            <a:extLst>
              <a:ext uri="{FF2B5EF4-FFF2-40B4-BE49-F238E27FC236}">
                <a16:creationId xmlns:a16="http://schemas.microsoft.com/office/drawing/2014/main" id="{D6D4A17C-ADED-F085-0510-459E9336A088}"/>
              </a:ext>
            </a:extLst>
          </p:cNvPr>
          <p:cNvSpPr/>
          <p:nvPr/>
        </p:nvSpPr>
        <p:spPr>
          <a:xfrm>
            <a:off x="8284290" y="4701692"/>
            <a:ext cx="290047" cy="739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851F2A30-B7A3-E426-DDF2-9CD90589979D}"/>
              </a:ext>
            </a:extLst>
          </p:cNvPr>
          <p:cNvSpPr/>
          <p:nvPr/>
        </p:nvSpPr>
        <p:spPr>
          <a:xfrm>
            <a:off x="8290609" y="4784825"/>
            <a:ext cx="250076" cy="608894"/>
          </a:xfrm>
          <a:custGeom>
            <a:avLst/>
            <a:gdLst>
              <a:gd name="connsiteX0" fmla="*/ 171450 w 219074"/>
              <a:gd name="connsiteY0" fmla="*/ 304800 h 533409"/>
              <a:gd name="connsiteX1" fmla="*/ 104775 w 219074"/>
              <a:gd name="connsiteY1" fmla="*/ 304800 h 533409"/>
              <a:gd name="connsiteX2" fmla="*/ 76200 w 219074"/>
              <a:gd name="connsiteY2" fmla="*/ 276225 h 533409"/>
              <a:gd name="connsiteX3" fmla="*/ 76200 w 219074"/>
              <a:gd name="connsiteY3" fmla="*/ 161163 h 533409"/>
              <a:gd name="connsiteX4" fmla="*/ 133350 w 219074"/>
              <a:gd name="connsiteY4" fmla="*/ 95250 h 533409"/>
              <a:gd name="connsiteX5" fmla="*/ 133350 w 219074"/>
              <a:gd name="connsiteY5" fmla="*/ 57150 h 533409"/>
              <a:gd name="connsiteX6" fmla="*/ 104775 w 219074"/>
              <a:gd name="connsiteY6" fmla="*/ 57150 h 533409"/>
              <a:gd name="connsiteX7" fmla="*/ 104775 w 219074"/>
              <a:gd name="connsiteY7" fmla="*/ 9525 h 533409"/>
              <a:gd name="connsiteX8" fmla="*/ 95250 w 219074"/>
              <a:gd name="connsiteY8" fmla="*/ 0 h 533409"/>
              <a:gd name="connsiteX9" fmla="*/ 85725 w 219074"/>
              <a:gd name="connsiteY9" fmla="*/ 9525 h 533409"/>
              <a:gd name="connsiteX10" fmla="*/ 85725 w 219074"/>
              <a:gd name="connsiteY10" fmla="*/ 57150 h 533409"/>
              <a:gd name="connsiteX11" fmla="*/ 47625 w 219074"/>
              <a:gd name="connsiteY11" fmla="*/ 57150 h 533409"/>
              <a:gd name="connsiteX12" fmla="*/ 47625 w 219074"/>
              <a:gd name="connsiteY12" fmla="*/ 9525 h 533409"/>
              <a:gd name="connsiteX13" fmla="*/ 38100 w 219074"/>
              <a:gd name="connsiteY13" fmla="*/ 0 h 533409"/>
              <a:gd name="connsiteX14" fmla="*/ 28575 w 219074"/>
              <a:gd name="connsiteY14" fmla="*/ 9525 h 533409"/>
              <a:gd name="connsiteX15" fmla="*/ 28575 w 219074"/>
              <a:gd name="connsiteY15" fmla="*/ 57150 h 533409"/>
              <a:gd name="connsiteX16" fmla="*/ 0 w 219074"/>
              <a:gd name="connsiteY16" fmla="*/ 57150 h 533409"/>
              <a:gd name="connsiteX17" fmla="*/ 0 w 219074"/>
              <a:gd name="connsiteY17" fmla="*/ 95250 h 533409"/>
              <a:gd name="connsiteX18" fmla="*/ 57150 w 219074"/>
              <a:gd name="connsiteY18" fmla="*/ 161163 h 533409"/>
              <a:gd name="connsiteX19" fmla="*/ 57150 w 219074"/>
              <a:gd name="connsiteY19" fmla="*/ 276225 h 533409"/>
              <a:gd name="connsiteX20" fmla="*/ 104775 w 219074"/>
              <a:gd name="connsiteY20" fmla="*/ 323850 h 533409"/>
              <a:gd name="connsiteX21" fmla="*/ 171450 w 219074"/>
              <a:gd name="connsiteY21" fmla="*/ 323850 h 533409"/>
              <a:gd name="connsiteX22" fmla="*/ 200025 w 219074"/>
              <a:gd name="connsiteY22" fmla="*/ 352425 h 533409"/>
              <a:gd name="connsiteX23" fmla="*/ 200025 w 219074"/>
              <a:gd name="connsiteY23" fmla="*/ 523885 h 533409"/>
              <a:gd name="connsiteX24" fmla="*/ 209550 w 219074"/>
              <a:gd name="connsiteY24" fmla="*/ 533410 h 533409"/>
              <a:gd name="connsiteX25" fmla="*/ 219075 w 219074"/>
              <a:gd name="connsiteY25" fmla="*/ 523885 h 533409"/>
              <a:gd name="connsiteX26" fmla="*/ 219075 w 219074"/>
              <a:gd name="connsiteY26" fmla="*/ 352425 h 533409"/>
              <a:gd name="connsiteX27" fmla="*/ 171450 w 219074"/>
              <a:gd name="connsiteY27" fmla="*/ 304800 h 533409"/>
              <a:gd name="connsiteX28" fmla="*/ 19050 w 219074"/>
              <a:gd name="connsiteY28" fmla="*/ 95250 h 533409"/>
              <a:gd name="connsiteX29" fmla="*/ 19050 w 219074"/>
              <a:gd name="connsiteY29" fmla="*/ 76200 h 533409"/>
              <a:gd name="connsiteX30" fmla="*/ 114300 w 219074"/>
              <a:gd name="connsiteY30" fmla="*/ 76200 h 533409"/>
              <a:gd name="connsiteX31" fmla="*/ 114300 w 219074"/>
              <a:gd name="connsiteY31" fmla="*/ 95250 h 533409"/>
              <a:gd name="connsiteX32" fmla="*/ 66675 w 219074"/>
              <a:gd name="connsiteY32" fmla="*/ 142875 h 533409"/>
              <a:gd name="connsiteX33" fmla="*/ 19050 w 219074"/>
              <a:gd name="connsiteY33" fmla="*/ 95250 h 53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9074" h="533409">
                <a:moveTo>
                  <a:pt x="171450" y="304800"/>
                </a:moveTo>
                <a:lnTo>
                  <a:pt x="104775" y="304800"/>
                </a:lnTo>
                <a:cubicBezTo>
                  <a:pt x="89001" y="304783"/>
                  <a:pt x="76217" y="291999"/>
                  <a:pt x="76200" y="276225"/>
                </a:cubicBezTo>
                <a:lnTo>
                  <a:pt x="76200" y="161163"/>
                </a:lnTo>
                <a:cubicBezTo>
                  <a:pt x="108965" y="156414"/>
                  <a:pt x="133292" y="128357"/>
                  <a:pt x="133350" y="95250"/>
                </a:cubicBezTo>
                <a:lnTo>
                  <a:pt x="133350" y="57150"/>
                </a:lnTo>
                <a:lnTo>
                  <a:pt x="104775" y="57150"/>
                </a:lnTo>
                <a:lnTo>
                  <a:pt x="104775" y="9525"/>
                </a:lnTo>
                <a:cubicBezTo>
                  <a:pt x="104775" y="4264"/>
                  <a:pt x="100511" y="0"/>
                  <a:pt x="95250" y="0"/>
                </a:cubicBezTo>
                <a:cubicBezTo>
                  <a:pt x="89989" y="0"/>
                  <a:pt x="85725" y="4264"/>
                  <a:pt x="85725" y="9525"/>
                </a:cubicBezTo>
                <a:lnTo>
                  <a:pt x="85725" y="57150"/>
                </a:lnTo>
                <a:lnTo>
                  <a:pt x="47625" y="57150"/>
                </a:lnTo>
                <a:lnTo>
                  <a:pt x="47625" y="9525"/>
                </a:lnTo>
                <a:cubicBezTo>
                  <a:pt x="47625" y="4264"/>
                  <a:pt x="43361" y="0"/>
                  <a:pt x="38100" y="0"/>
                </a:cubicBezTo>
                <a:cubicBezTo>
                  <a:pt x="32839" y="0"/>
                  <a:pt x="28575" y="4264"/>
                  <a:pt x="28575" y="9525"/>
                </a:cubicBezTo>
                <a:lnTo>
                  <a:pt x="28575" y="57150"/>
                </a:lnTo>
                <a:lnTo>
                  <a:pt x="0" y="57150"/>
                </a:lnTo>
                <a:lnTo>
                  <a:pt x="0" y="95250"/>
                </a:lnTo>
                <a:cubicBezTo>
                  <a:pt x="58" y="128357"/>
                  <a:pt x="24385" y="156414"/>
                  <a:pt x="57150" y="161163"/>
                </a:cubicBezTo>
                <a:lnTo>
                  <a:pt x="57150" y="276225"/>
                </a:lnTo>
                <a:cubicBezTo>
                  <a:pt x="57181" y="302515"/>
                  <a:pt x="78485" y="323819"/>
                  <a:pt x="104775" y="323850"/>
                </a:cubicBezTo>
                <a:lnTo>
                  <a:pt x="171450" y="323850"/>
                </a:lnTo>
                <a:cubicBezTo>
                  <a:pt x="187224" y="323867"/>
                  <a:pt x="200008" y="336651"/>
                  <a:pt x="200025" y="352425"/>
                </a:cubicBezTo>
                <a:lnTo>
                  <a:pt x="200025" y="523885"/>
                </a:lnTo>
                <a:cubicBezTo>
                  <a:pt x="200025" y="529145"/>
                  <a:pt x="204289" y="533410"/>
                  <a:pt x="209550" y="533410"/>
                </a:cubicBezTo>
                <a:cubicBezTo>
                  <a:pt x="214811" y="533410"/>
                  <a:pt x="219075" y="529145"/>
                  <a:pt x="219075" y="523885"/>
                </a:cubicBezTo>
                <a:lnTo>
                  <a:pt x="219075" y="352425"/>
                </a:lnTo>
                <a:cubicBezTo>
                  <a:pt x="219044" y="326135"/>
                  <a:pt x="197740" y="304831"/>
                  <a:pt x="171450" y="304800"/>
                </a:cubicBezTo>
                <a:close/>
                <a:moveTo>
                  <a:pt x="19050" y="95250"/>
                </a:moveTo>
                <a:lnTo>
                  <a:pt x="19050" y="76200"/>
                </a:lnTo>
                <a:lnTo>
                  <a:pt x="114300" y="76200"/>
                </a:lnTo>
                <a:lnTo>
                  <a:pt x="114300" y="95250"/>
                </a:lnTo>
                <a:cubicBezTo>
                  <a:pt x="114300" y="121552"/>
                  <a:pt x="92977" y="142875"/>
                  <a:pt x="66675" y="142875"/>
                </a:cubicBezTo>
                <a:cubicBezTo>
                  <a:pt x="40372" y="142875"/>
                  <a:pt x="19050" y="121552"/>
                  <a:pt x="19050" y="9525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C78BA3B-3910-A25D-B452-CAFA82C92834}"/>
              </a:ext>
            </a:extLst>
          </p:cNvPr>
          <p:cNvSpPr/>
          <p:nvPr/>
        </p:nvSpPr>
        <p:spPr>
          <a:xfrm>
            <a:off x="713984" y="864296"/>
            <a:ext cx="4684734" cy="616280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packaging tools have adopted these standards</a:t>
            </a:r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FCA6B2A9-1953-04D0-57C8-CAC73C81792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924549" y="1957470"/>
            <a:ext cx="1" cy="42787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E00FC024-FAD8-F4E4-1F12-6EE4CAD564DC}"/>
              </a:ext>
            </a:extLst>
          </p:cNvPr>
          <p:cNvCxnSpPr>
            <a:cxnSpLocks/>
          </p:cNvCxnSpPr>
          <p:nvPr/>
        </p:nvCxnSpPr>
        <p:spPr>
          <a:xfrm>
            <a:off x="2343150" y="4010025"/>
            <a:ext cx="70802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F544EE1-2602-A6DD-52D5-3902F5FD9C3B}"/>
              </a:ext>
            </a:extLst>
          </p:cNvPr>
          <p:cNvSpPr txBox="1"/>
          <p:nvPr/>
        </p:nvSpPr>
        <p:spPr>
          <a:xfrm>
            <a:off x="5245581" y="1588138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647B7720-B4FC-78A8-F69D-2F15D3A8A326}"/>
              </a:ext>
            </a:extLst>
          </p:cNvPr>
          <p:cNvSpPr txBox="1"/>
          <p:nvPr/>
        </p:nvSpPr>
        <p:spPr>
          <a:xfrm>
            <a:off x="5515623" y="62362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C83211E-8245-F5F9-F800-18790FD81660}"/>
              </a:ext>
            </a:extLst>
          </p:cNvPr>
          <p:cNvSpPr txBox="1"/>
          <p:nvPr/>
        </p:nvSpPr>
        <p:spPr>
          <a:xfrm>
            <a:off x="954052" y="3825359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features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065AEED1-B31D-D2C4-22F5-1FD2E327D26F}"/>
              </a:ext>
            </a:extLst>
          </p:cNvPr>
          <p:cNvSpPr txBox="1"/>
          <p:nvPr/>
        </p:nvSpPr>
        <p:spPr>
          <a:xfrm>
            <a:off x="9423400" y="382535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features</a:t>
            </a:r>
          </a:p>
        </p:txBody>
      </p:sp>
      <p:pic>
        <p:nvPicPr>
          <p:cNvPr id="24" name="Grafikk 23">
            <a:extLst>
              <a:ext uri="{FF2B5EF4-FFF2-40B4-BE49-F238E27FC236}">
                <a16:creationId xmlns:a16="http://schemas.microsoft.com/office/drawing/2014/main" id="{D3D8997F-379D-B2EC-C088-F16A4DB4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951" y="2141251"/>
            <a:ext cx="861055" cy="808414"/>
          </a:xfrm>
          <a:prstGeom prst="rect">
            <a:avLst/>
          </a:prstGeom>
        </p:spPr>
      </p:pic>
      <p:pic>
        <p:nvPicPr>
          <p:cNvPr id="25" name="Grafikk 24">
            <a:extLst>
              <a:ext uri="{FF2B5EF4-FFF2-40B4-BE49-F238E27FC236}">
                <a16:creationId xmlns:a16="http://schemas.microsoft.com/office/drawing/2014/main" id="{167D2F19-F07C-BAD9-09F8-4624D61BA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609" y="5385310"/>
            <a:ext cx="1147448" cy="757160"/>
          </a:xfrm>
          <a:prstGeom prst="rect">
            <a:avLst/>
          </a:prstGeom>
        </p:spPr>
      </p:pic>
      <p:grpSp>
        <p:nvGrpSpPr>
          <p:cNvPr id="31" name="Gruppe 30">
            <a:extLst>
              <a:ext uri="{FF2B5EF4-FFF2-40B4-BE49-F238E27FC236}">
                <a16:creationId xmlns:a16="http://schemas.microsoft.com/office/drawing/2014/main" id="{9BB02F4B-9D00-94D1-8CDB-F8200F04969D}"/>
              </a:ext>
            </a:extLst>
          </p:cNvPr>
          <p:cNvGrpSpPr/>
          <p:nvPr/>
        </p:nvGrpSpPr>
        <p:grpSpPr>
          <a:xfrm>
            <a:off x="7613835" y="5193375"/>
            <a:ext cx="1564739" cy="558176"/>
            <a:chOff x="9505949" y="2005924"/>
            <a:chExt cx="1564739" cy="558176"/>
          </a:xfrm>
        </p:grpSpPr>
        <p:pic>
          <p:nvPicPr>
            <p:cNvPr id="32" name="Bilde 31" descr="Et bilde som inneholder Fargerikt, skjermbilde, blå, Elektrisk blå&#10;&#10;Automatisk generert beskrivelse">
              <a:extLst>
                <a:ext uri="{FF2B5EF4-FFF2-40B4-BE49-F238E27FC236}">
                  <a16:creationId xmlns:a16="http://schemas.microsoft.com/office/drawing/2014/main" id="{46420CA3-A87D-55AA-63C7-68089ABE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949" y="2005924"/>
              <a:ext cx="447538" cy="558176"/>
            </a:xfrm>
            <a:prstGeom prst="rect">
              <a:avLst/>
            </a:prstGeom>
          </p:spPr>
        </p:pic>
        <p:sp>
          <p:nvSpPr>
            <p:cNvPr id="33" name="TekstSylinder 32">
              <a:extLst>
                <a:ext uri="{FF2B5EF4-FFF2-40B4-BE49-F238E27FC236}">
                  <a16:creationId xmlns:a16="http://schemas.microsoft.com/office/drawing/2014/main" id="{3BAB5A8A-BBF9-1F52-722A-E23C76D2DB24}"/>
                </a:ext>
              </a:extLst>
            </p:cNvPr>
            <p:cNvSpPr txBox="1"/>
            <p:nvPr/>
          </p:nvSpPr>
          <p:spPr>
            <a:xfrm>
              <a:off x="9533857" y="2084957"/>
              <a:ext cx="15368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rgbClr val="3B82F6"/>
                  </a:solidFill>
                  <a:effectLst/>
                  <a:latin typeface="Inter var"/>
                </a:rPr>
                <a:t>P</a:t>
              </a:r>
              <a:r>
                <a:rPr lang="en-US" sz="2000" b="0" i="0" dirty="0">
                  <a:solidFill>
                    <a:srgbClr val="093D8D"/>
                  </a:solidFill>
                  <a:effectLst/>
                  <a:latin typeface="Inter var"/>
                </a:rPr>
                <a:t>oetry</a:t>
              </a:r>
            </a:p>
          </p:txBody>
        </p:sp>
      </p:grpSp>
      <p:pic>
        <p:nvPicPr>
          <p:cNvPr id="38" name="Grafikk 37" descr="Avmerking med heldekkende fyll">
            <a:extLst>
              <a:ext uri="{FF2B5EF4-FFF2-40B4-BE49-F238E27FC236}">
                <a16:creationId xmlns:a16="http://schemas.microsoft.com/office/drawing/2014/main" id="{FC114A35-6CFB-4FCE-CBA3-C7A0F8A5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0158" y="2109741"/>
            <a:ext cx="457199" cy="457199"/>
          </a:xfrm>
          <a:prstGeom prst="rect">
            <a:avLst/>
          </a:prstGeom>
        </p:spPr>
      </p:pic>
      <p:pic>
        <p:nvPicPr>
          <p:cNvPr id="39" name="Grafikk 38" descr="Lukk med heldekkende fyll">
            <a:extLst>
              <a:ext uri="{FF2B5EF4-FFF2-40B4-BE49-F238E27FC236}">
                <a16:creationId xmlns:a16="http://schemas.microsoft.com/office/drawing/2014/main" id="{845487D5-0960-63DB-610F-0DC202660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7357" y="5243863"/>
            <a:ext cx="457199" cy="457199"/>
          </a:xfrm>
          <a:prstGeom prst="rect">
            <a:avLst/>
          </a:prstGeom>
        </p:spPr>
      </p:pic>
      <p:pic>
        <p:nvPicPr>
          <p:cNvPr id="40" name="Grafikk 39" descr="Avmerking med heldekkende fyll">
            <a:extLst>
              <a:ext uri="{FF2B5EF4-FFF2-40B4-BE49-F238E27FC236}">
                <a16:creationId xmlns:a16="http://schemas.microsoft.com/office/drawing/2014/main" id="{6FC0D768-B229-868D-DF1B-AEAF95EA9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2826" y="5522951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7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standard, we also got new packaging tools that adhere to it</a:t>
            </a:r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FCA6B2A9-1953-04D0-57C8-CAC73C81792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924549" y="1957470"/>
            <a:ext cx="1" cy="42787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E00FC024-FAD8-F4E4-1F12-6EE4CAD564DC}"/>
              </a:ext>
            </a:extLst>
          </p:cNvPr>
          <p:cNvCxnSpPr>
            <a:cxnSpLocks/>
          </p:cNvCxnSpPr>
          <p:nvPr/>
        </p:nvCxnSpPr>
        <p:spPr>
          <a:xfrm>
            <a:off x="2343150" y="4010025"/>
            <a:ext cx="70802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F544EE1-2602-A6DD-52D5-3902F5FD9C3B}"/>
              </a:ext>
            </a:extLst>
          </p:cNvPr>
          <p:cNvSpPr txBox="1"/>
          <p:nvPr/>
        </p:nvSpPr>
        <p:spPr>
          <a:xfrm>
            <a:off x="5245581" y="1588138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647B7720-B4FC-78A8-F69D-2F15D3A8A326}"/>
              </a:ext>
            </a:extLst>
          </p:cNvPr>
          <p:cNvSpPr txBox="1"/>
          <p:nvPr/>
        </p:nvSpPr>
        <p:spPr>
          <a:xfrm>
            <a:off x="5515623" y="62362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C83211E-8245-F5F9-F800-18790FD81660}"/>
              </a:ext>
            </a:extLst>
          </p:cNvPr>
          <p:cNvSpPr txBox="1"/>
          <p:nvPr/>
        </p:nvSpPr>
        <p:spPr>
          <a:xfrm>
            <a:off x="954052" y="3825359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features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065AEED1-B31D-D2C4-22F5-1FD2E327D26F}"/>
              </a:ext>
            </a:extLst>
          </p:cNvPr>
          <p:cNvSpPr txBox="1"/>
          <p:nvPr/>
        </p:nvSpPr>
        <p:spPr>
          <a:xfrm>
            <a:off x="9423400" y="382535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features</a:t>
            </a:r>
          </a:p>
        </p:txBody>
      </p:sp>
      <p:pic>
        <p:nvPicPr>
          <p:cNvPr id="24" name="Grafikk 23">
            <a:extLst>
              <a:ext uri="{FF2B5EF4-FFF2-40B4-BE49-F238E27FC236}">
                <a16:creationId xmlns:a16="http://schemas.microsoft.com/office/drawing/2014/main" id="{D3D8997F-379D-B2EC-C088-F16A4DB4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951" y="2141251"/>
            <a:ext cx="861055" cy="808414"/>
          </a:xfrm>
          <a:prstGeom prst="rect">
            <a:avLst/>
          </a:prstGeom>
        </p:spPr>
      </p:pic>
      <p:pic>
        <p:nvPicPr>
          <p:cNvPr id="25" name="Grafikk 24">
            <a:extLst>
              <a:ext uri="{FF2B5EF4-FFF2-40B4-BE49-F238E27FC236}">
                <a16:creationId xmlns:a16="http://schemas.microsoft.com/office/drawing/2014/main" id="{167D2F19-F07C-BAD9-09F8-4624D61BA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609" y="5385310"/>
            <a:ext cx="1147448" cy="757160"/>
          </a:xfrm>
          <a:prstGeom prst="rect">
            <a:avLst/>
          </a:prstGeom>
        </p:spPr>
      </p:pic>
      <p:grpSp>
        <p:nvGrpSpPr>
          <p:cNvPr id="31" name="Gruppe 30">
            <a:extLst>
              <a:ext uri="{FF2B5EF4-FFF2-40B4-BE49-F238E27FC236}">
                <a16:creationId xmlns:a16="http://schemas.microsoft.com/office/drawing/2014/main" id="{9BB02F4B-9D00-94D1-8CDB-F8200F04969D}"/>
              </a:ext>
            </a:extLst>
          </p:cNvPr>
          <p:cNvGrpSpPr/>
          <p:nvPr/>
        </p:nvGrpSpPr>
        <p:grpSpPr>
          <a:xfrm>
            <a:off x="7613835" y="5193375"/>
            <a:ext cx="1564739" cy="558176"/>
            <a:chOff x="9505949" y="2005924"/>
            <a:chExt cx="1564739" cy="558176"/>
          </a:xfrm>
        </p:grpSpPr>
        <p:pic>
          <p:nvPicPr>
            <p:cNvPr id="32" name="Bilde 31" descr="Et bilde som inneholder Fargerikt, skjermbilde, blå, Elektrisk blå&#10;&#10;Automatisk generert beskrivelse">
              <a:extLst>
                <a:ext uri="{FF2B5EF4-FFF2-40B4-BE49-F238E27FC236}">
                  <a16:creationId xmlns:a16="http://schemas.microsoft.com/office/drawing/2014/main" id="{46420CA3-A87D-55AA-63C7-68089ABE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949" y="2005924"/>
              <a:ext cx="447538" cy="558176"/>
            </a:xfrm>
            <a:prstGeom prst="rect">
              <a:avLst/>
            </a:prstGeom>
          </p:spPr>
        </p:pic>
        <p:sp>
          <p:nvSpPr>
            <p:cNvPr id="33" name="TekstSylinder 32">
              <a:extLst>
                <a:ext uri="{FF2B5EF4-FFF2-40B4-BE49-F238E27FC236}">
                  <a16:creationId xmlns:a16="http://schemas.microsoft.com/office/drawing/2014/main" id="{3BAB5A8A-BBF9-1F52-722A-E23C76D2DB24}"/>
                </a:ext>
              </a:extLst>
            </p:cNvPr>
            <p:cNvSpPr txBox="1"/>
            <p:nvPr/>
          </p:nvSpPr>
          <p:spPr>
            <a:xfrm>
              <a:off x="9533857" y="2084957"/>
              <a:ext cx="15368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i="0" dirty="0">
                  <a:solidFill>
                    <a:srgbClr val="3B82F6"/>
                  </a:solidFill>
                  <a:effectLst/>
                  <a:latin typeface="Inter var"/>
                </a:rPr>
                <a:t>P</a:t>
              </a:r>
              <a:r>
                <a:rPr lang="en-US" sz="2000" b="0" i="0" dirty="0">
                  <a:solidFill>
                    <a:srgbClr val="093D8D"/>
                  </a:solidFill>
                  <a:effectLst/>
                  <a:latin typeface="Inter var"/>
                </a:rPr>
                <a:t>oetry</a:t>
              </a:r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BEA79E0F-8682-6EA5-AE13-ED92CA3F30ED}"/>
              </a:ext>
            </a:extLst>
          </p:cNvPr>
          <p:cNvGrpSpPr/>
          <p:nvPr/>
        </p:nvGrpSpPr>
        <p:grpSpPr>
          <a:xfrm>
            <a:off x="7960056" y="5751551"/>
            <a:ext cx="1357936" cy="776008"/>
            <a:chOff x="5597702" y="1968500"/>
            <a:chExt cx="2555730" cy="1460500"/>
          </a:xfrm>
        </p:grpSpPr>
        <p:pic>
          <p:nvPicPr>
            <p:cNvPr id="4" name="Grafikk 3">
              <a:extLst>
                <a:ext uri="{FF2B5EF4-FFF2-40B4-BE49-F238E27FC236}">
                  <a16:creationId xmlns:a16="http://schemas.microsoft.com/office/drawing/2014/main" id="{1C06D2BE-5C64-4917-A92E-5A279C43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7702" y="1968500"/>
              <a:ext cx="1460500" cy="1460500"/>
            </a:xfrm>
            <a:prstGeom prst="rect">
              <a:avLst/>
            </a:prstGeom>
          </p:spPr>
        </p:pic>
        <p:sp>
          <p:nvSpPr>
            <p:cNvPr id="7" name="TekstSylinder 6">
              <a:extLst>
                <a:ext uri="{FF2B5EF4-FFF2-40B4-BE49-F238E27FC236}">
                  <a16:creationId xmlns:a16="http://schemas.microsoft.com/office/drawing/2014/main" id="{4D2E4991-716A-C56F-F53A-9CB71F7B2D24}"/>
                </a:ext>
              </a:extLst>
            </p:cNvPr>
            <p:cNvSpPr txBox="1"/>
            <p:nvPr/>
          </p:nvSpPr>
          <p:spPr>
            <a:xfrm>
              <a:off x="6938087" y="2517573"/>
              <a:ext cx="1215345" cy="521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i="0" dirty="0">
                  <a:effectLst/>
                  <a:latin typeface="Roboto Bold" panose="02000000000000000000" pitchFamily="2" charset="0"/>
                  <a:ea typeface="Roboto Bold" panose="02000000000000000000" pitchFamily="2" charset="0"/>
                </a:rPr>
                <a:t>Hatch</a:t>
              </a:r>
            </a:p>
          </p:txBody>
        </p:sp>
      </p:grpSp>
      <p:pic>
        <p:nvPicPr>
          <p:cNvPr id="8" name="Bilde 7">
            <a:extLst>
              <a:ext uri="{FF2B5EF4-FFF2-40B4-BE49-F238E27FC236}">
                <a16:creationId xmlns:a16="http://schemas.microsoft.com/office/drawing/2014/main" id="{D521DA43-D8DE-FA91-58F4-34AF14B54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74" y="5605163"/>
            <a:ext cx="1425399" cy="5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7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25B87332-57D2-2636-6C94-CC3E17E1CC83}"/>
              </a:ext>
            </a:extLst>
          </p:cNvPr>
          <p:cNvSpPr txBox="1"/>
          <p:nvPr/>
        </p:nvSpPr>
        <p:spPr>
          <a:xfrm>
            <a:off x="2888130" y="1340220"/>
            <a:ext cx="238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Introduction and brief overview of packaging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93B0D23-969B-AEC7-2B47-9E60185BC7CB}"/>
              </a:ext>
            </a:extLst>
          </p:cNvPr>
          <p:cNvSpPr txBox="1"/>
          <p:nvPr/>
        </p:nvSpPr>
        <p:spPr>
          <a:xfrm>
            <a:off x="5718206" y="3237083"/>
            <a:ext cx="153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Comparison of packaging tools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6A2A54-9E44-AE00-66EF-0978DD7E3CC7}"/>
              </a:ext>
            </a:extLst>
          </p:cNvPr>
          <p:cNvSpPr txBox="1"/>
          <p:nvPr/>
        </p:nvSpPr>
        <p:spPr>
          <a:xfrm>
            <a:off x="9437535" y="4966458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“Live” 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demo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08A81C93-19F7-C0A5-E993-BB6CE3E5B358}"/>
              </a:ext>
            </a:extLst>
          </p:cNvPr>
          <p:cNvGrpSpPr/>
          <p:nvPr/>
        </p:nvGrpSpPr>
        <p:grpSpPr>
          <a:xfrm>
            <a:off x="7256924" y="4611668"/>
            <a:ext cx="2362757" cy="1653886"/>
            <a:chOff x="5168247" y="4771690"/>
            <a:chExt cx="2362757" cy="1653886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901CF7F3-5305-C1AC-977A-3FB56E9DA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2" r="44701" b="33765"/>
            <a:stretch/>
          </p:blipFill>
          <p:spPr>
            <a:xfrm>
              <a:off x="5554637" y="4858603"/>
              <a:ext cx="1624085" cy="977047"/>
            </a:xfrm>
            <a:prstGeom prst="rect">
              <a:avLst/>
            </a:prstGeom>
          </p:spPr>
        </p:pic>
        <p:grpSp>
          <p:nvGrpSpPr>
            <p:cNvPr id="7" name="Grafikk 9" descr="Åpne bærbar enhet">
              <a:extLst>
                <a:ext uri="{FF2B5EF4-FFF2-40B4-BE49-F238E27FC236}">
                  <a16:creationId xmlns:a16="http://schemas.microsoft.com/office/drawing/2014/main" id="{FC0BA250-6A38-AE6C-1674-18474F35E494}"/>
                </a:ext>
              </a:extLst>
            </p:cNvPr>
            <p:cNvGrpSpPr/>
            <p:nvPr/>
          </p:nvGrpSpPr>
          <p:grpSpPr>
            <a:xfrm>
              <a:off x="5168247" y="4771690"/>
              <a:ext cx="2362757" cy="1653886"/>
              <a:chOff x="5168247" y="4771690"/>
              <a:chExt cx="2362757" cy="1653886"/>
            </a:xfrm>
          </p:grpSpPr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4B00CCD8-4A61-82AA-F9A2-417EC0B7AA8E}"/>
                  </a:ext>
                </a:extLst>
              </p:cNvPr>
              <p:cNvSpPr/>
              <p:nvPr/>
            </p:nvSpPr>
            <p:spPr>
              <a:xfrm>
                <a:off x="5889854" y="6162495"/>
                <a:ext cx="790669" cy="123422"/>
              </a:xfrm>
              <a:custGeom>
                <a:avLst/>
                <a:gdLst>
                  <a:gd name="connsiteX0" fmla="*/ 789885 w 790669"/>
                  <a:gd name="connsiteY0" fmla="*/ 98508 h 123422"/>
                  <a:gd name="connsiteX1" fmla="*/ 736644 w 790669"/>
                  <a:gd name="connsiteY1" fmla="*/ 7124 h 123422"/>
                  <a:gd name="connsiteX2" fmla="*/ 58023 w 790669"/>
                  <a:gd name="connsiteY2" fmla="*/ 3946 h 123422"/>
                  <a:gd name="connsiteX3" fmla="*/ 27033 w 790669"/>
                  <a:gd name="connsiteY3" fmla="*/ 49240 h 123422"/>
                  <a:gd name="connsiteX4" fmla="*/ 6372 w 790669"/>
                  <a:gd name="connsiteY4" fmla="*/ 123141 h 123422"/>
                  <a:gd name="connsiteX5" fmla="*/ 772402 w 790669"/>
                  <a:gd name="connsiteY5" fmla="*/ 119168 h 123422"/>
                  <a:gd name="connsiteX6" fmla="*/ 789885 w 790669"/>
                  <a:gd name="connsiteY6" fmla="*/ 98508 h 12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69" h="123422">
                    <a:moveTo>
                      <a:pt x="789885" y="98508"/>
                    </a:moveTo>
                    <a:cubicBezTo>
                      <a:pt x="780243" y="79569"/>
                      <a:pt x="759013" y="11336"/>
                      <a:pt x="736644" y="7124"/>
                    </a:cubicBezTo>
                    <a:cubicBezTo>
                      <a:pt x="525045" y="-1431"/>
                      <a:pt x="303540" y="-2014"/>
                      <a:pt x="58023" y="3946"/>
                    </a:cubicBezTo>
                    <a:cubicBezTo>
                      <a:pt x="42091" y="5071"/>
                      <a:pt x="34277" y="38340"/>
                      <a:pt x="27033" y="49240"/>
                    </a:cubicBezTo>
                    <a:cubicBezTo>
                      <a:pt x="21139" y="67768"/>
                      <a:pt x="-14209" y="123022"/>
                      <a:pt x="6372" y="123141"/>
                    </a:cubicBezTo>
                    <a:cubicBezTo>
                      <a:pt x="267808" y="124731"/>
                      <a:pt x="528899" y="119049"/>
                      <a:pt x="772402" y="119168"/>
                    </a:cubicBezTo>
                    <a:cubicBezTo>
                      <a:pt x="782362" y="119181"/>
                      <a:pt x="793792" y="107725"/>
                      <a:pt x="789885" y="98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8C54C36-8DF2-D92E-8B28-2150EEE8C8FF}"/>
                  </a:ext>
                </a:extLst>
              </p:cNvPr>
              <p:cNvSpPr/>
              <p:nvPr/>
            </p:nvSpPr>
            <p:spPr>
              <a:xfrm>
                <a:off x="5179112" y="4787471"/>
                <a:ext cx="2341355" cy="1629786"/>
              </a:xfrm>
              <a:custGeom>
                <a:avLst/>
                <a:gdLst>
                  <a:gd name="connsiteX0" fmla="*/ 2335512 w 2341355"/>
                  <a:gd name="connsiteY0" fmla="*/ 1520190 h 1629786"/>
                  <a:gd name="connsiteX1" fmla="*/ 2146786 w 2341355"/>
                  <a:gd name="connsiteY1" fmla="*/ 1280143 h 1629786"/>
                  <a:gd name="connsiteX2" fmla="*/ 2070090 w 2341355"/>
                  <a:gd name="connsiteY2" fmla="*/ 1160656 h 1629786"/>
                  <a:gd name="connsiteX3" fmla="*/ 2080923 w 2341355"/>
                  <a:gd name="connsiteY3" fmla="*/ 193066 h 1629786"/>
                  <a:gd name="connsiteX4" fmla="*/ 2031775 w 2341355"/>
                  <a:gd name="connsiteY4" fmla="*/ 274 h 1629786"/>
                  <a:gd name="connsiteX5" fmla="*/ 408397 w 2341355"/>
                  <a:gd name="connsiteY5" fmla="*/ 2989 h 1629786"/>
                  <a:gd name="connsiteX6" fmla="*/ 292287 w 2341355"/>
                  <a:gd name="connsiteY6" fmla="*/ 158698 h 1629786"/>
                  <a:gd name="connsiteX7" fmla="*/ 294697 w 2341355"/>
                  <a:gd name="connsiteY7" fmla="*/ 1144221 h 1629786"/>
                  <a:gd name="connsiteX8" fmla="*/ 302988 w 2341355"/>
                  <a:gd name="connsiteY8" fmla="*/ 1173569 h 1629786"/>
                  <a:gd name="connsiteX9" fmla="*/ 6204 w 2341355"/>
                  <a:gd name="connsiteY9" fmla="*/ 1578132 h 1629786"/>
                  <a:gd name="connsiteX10" fmla="*/ 189713 w 2341355"/>
                  <a:gd name="connsiteY10" fmla="*/ 1629426 h 1629786"/>
                  <a:gd name="connsiteX11" fmla="*/ 2226210 w 2341355"/>
                  <a:gd name="connsiteY11" fmla="*/ 1625652 h 1629786"/>
                  <a:gd name="connsiteX12" fmla="*/ 2336452 w 2341355"/>
                  <a:gd name="connsiteY12" fmla="*/ 1556810 h 1629786"/>
                  <a:gd name="connsiteX13" fmla="*/ 2335512 w 2341355"/>
                  <a:gd name="connsiteY13" fmla="*/ 1520190 h 1629786"/>
                  <a:gd name="connsiteX14" fmla="*/ 365884 w 2341355"/>
                  <a:gd name="connsiteY14" fmla="*/ 946952 h 1629786"/>
                  <a:gd name="connsiteX15" fmla="*/ 370122 w 2341355"/>
                  <a:gd name="connsiteY15" fmla="*/ 104636 h 1629786"/>
                  <a:gd name="connsiteX16" fmla="*/ 376188 w 2341355"/>
                  <a:gd name="connsiteY16" fmla="*/ 89777 h 1629786"/>
                  <a:gd name="connsiteX17" fmla="*/ 1527114 w 2341355"/>
                  <a:gd name="connsiteY17" fmla="*/ 92982 h 1629786"/>
                  <a:gd name="connsiteX18" fmla="*/ 2003896 w 2341355"/>
                  <a:gd name="connsiteY18" fmla="*/ 98279 h 1629786"/>
                  <a:gd name="connsiteX19" fmla="*/ 2004956 w 2341355"/>
                  <a:gd name="connsiteY19" fmla="*/ 713858 h 1629786"/>
                  <a:gd name="connsiteX20" fmla="*/ 2002969 w 2341355"/>
                  <a:gd name="connsiteY20" fmla="*/ 1038507 h 1629786"/>
                  <a:gd name="connsiteX21" fmla="*/ 1997539 w 2341355"/>
                  <a:gd name="connsiteY21" fmla="*/ 1050785 h 1629786"/>
                  <a:gd name="connsiteX22" fmla="*/ 364824 w 2341355"/>
                  <a:gd name="connsiteY22" fmla="*/ 1048665 h 1629786"/>
                  <a:gd name="connsiteX23" fmla="*/ 365884 w 2341355"/>
                  <a:gd name="connsiteY23" fmla="*/ 946952 h 1629786"/>
                  <a:gd name="connsiteX24" fmla="*/ 1516943 w 2341355"/>
                  <a:gd name="connsiteY24" fmla="*/ 1500735 h 1629786"/>
                  <a:gd name="connsiteX25" fmla="*/ 704664 w 2341355"/>
                  <a:gd name="connsiteY25" fmla="*/ 1506906 h 1629786"/>
                  <a:gd name="connsiteX26" fmla="*/ 762871 w 2341355"/>
                  <a:gd name="connsiteY26" fmla="*/ 1374679 h 1629786"/>
                  <a:gd name="connsiteX27" fmla="*/ 1466457 w 2341355"/>
                  <a:gd name="connsiteY27" fmla="*/ 1386241 h 1629786"/>
                  <a:gd name="connsiteX28" fmla="*/ 1499646 w 2341355"/>
                  <a:gd name="connsiteY28" fmla="*/ 1449004 h 1629786"/>
                  <a:gd name="connsiteX29" fmla="*/ 1516943 w 2341355"/>
                  <a:gd name="connsiteY29" fmla="*/ 1500735 h 162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341355" h="1629786">
                    <a:moveTo>
                      <a:pt x="2335512" y="1520190"/>
                    </a:moveTo>
                    <a:cubicBezTo>
                      <a:pt x="2281728" y="1434277"/>
                      <a:pt x="2221256" y="1349131"/>
                      <a:pt x="2146786" y="1280143"/>
                    </a:cubicBezTo>
                    <a:cubicBezTo>
                      <a:pt x="2112033" y="1244570"/>
                      <a:pt x="2069017" y="1215063"/>
                      <a:pt x="2070090" y="1160656"/>
                    </a:cubicBezTo>
                    <a:cubicBezTo>
                      <a:pt x="2082182" y="833888"/>
                      <a:pt x="2080261" y="524788"/>
                      <a:pt x="2080923" y="193066"/>
                    </a:cubicBezTo>
                    <a:cubicBezTo>
                      <a:pt x="2079890" y="144262"/>
                      <a:pt x="2085188" y="22934"/>
                      <a:pt x="2031775" y="274"/>
                    </a:cubicBezTo>
                    <a:cubicBezTo>
                      <a:pt x="1487448" y="-1766"/>
                      <a:pt x="962577" y="8432"/>
                      <a:pt x="408397" y="2989"/>
                    </a:cubicBezTo>
                    <a:cubicBezTo>
                      <a:pt x="302286" y="-11818"/>
                      <a:pt x="290790" y="75063"/>
                      <a:pt x="292287" y="158698"/>
                    </a:cubicBezTo>
                    <a:cubicBezTo>
                      <a:pt x="289029" y="488300"/>
                      <a:pt x="294194" y="828670"/>
                      <a:pt x="294697" y="1144221"/>
                    </a:cubicBezTo>
                    <a:cubicBezTo>
                      <a:pt x="294274" y="1154445"/>
                      <a:pt x="290406" y="1168868"/>
                      <a:pt x="302988" y="1173569"/>
                    </a:cubicBezTo>
                    <a:cubicBezTo>
                      <a:pt x="258025" y="1236836"/>
                      <a:pt x="-46983" y="1517343"/>
                      <a:pt x="6204" y="1578132"/>
                    </a:cubicBezTo>
                    <a:cubicBezTo>
                      <a:pt x="77602" y="1633929"/>
                      <a:pt x="182945" y="1630247"/>
                      <a:pt x="189713" y="1629426"/>
                    </a:cubicBezTo>
                    <a:cubicBezTo>
                      <a:pt x="485477" y="1612024"/>
                      <a:pt x="1883959" y="1622327"/>
                      <a:pt x="2226210" y="1625652"/>
                    </a:cubicBezTo>
                    <a:cubicBezTo>
                      <a:pt x="2258975" y="1620222"/>
                      <a:pt x="2312799" y="1574106"/>
                      <a:pt x="2336452" y="1556810"/>
                    </a:cubicBezTo>
                    <a:cubicBezTo>
                      <a:pt x="2344875" y="1545618"/>
                      <a:pt x="2341021" y="1528944"/>
                      <a:pt x="2335512" y="1520190"/>
                    </a:cubicBezTo>
                    <a:close/>
                    <a:moveTo>
                      <a:pt x="365884" y="946952"/>
                    </a:moveTo>
                    <a:cubicBezTo>
                      <a:pt x="371711" y="659611"/>
                      <a:pt x="375419" y="465931"/>
                      <a:pt x="370122" y="104636"/>
                    </a:cubicBezTo>
                    <a:cubicBezTo>
                      <a:pt x="370042" y="98769"/>
                      <a:pt x="367062" y="89962"/>
                      <a:pt x="376188" y="89777"/>
                    </a:cubicBezTo>
                    <a:cubicBezTo>
                      <a:pt x="376783" y="96266"/>
                      <a:pt x="1046941" y="94028"/>
                      <a:pt x="1527114" y="92982"/>
                    </a:cubicBezTo>
                    <a:cubicBezTo>
                      <a:pt x="1800377" y="92386"/>
                      <a:pt x="2012094" y="83962"/>
                      <a:pt x="2003896" y="98279"/>
                    </a:cubicBezTo>
                    <a:cubicBezTo>
                      <a:pt x="2009009" y="303825"/>
                      <a:pt x="2008598" y="485638"/>
                      <a:pt x="2004956" y="713858"/>
                    </a:cubicBezTo>
                    <a:cubicBezTo>
                      <a:pt x="2005353" y="825002"/>
                      <a:pt x="1997592" y="927616"/>
                      <a:pt x="2002969" y="1038507"/>
                    </a:cubicBezTo>
                    <a:cubicBezTo>
                      <a:pt x="2005208" y="1043143"/>
                      <a:pt x="2004903" y="1050824"/>
                      <a:pt x="1997539" y="1050785"/>
                    </a:cubicBezTo>
                    <a:cubicBezTo>
                      <a:pt x="1990136" y="1046864"/>
                      <a:pt x="370016" y="1056003"/>
                      <a:pt x="364824" y="1048665"/>
                    </a:cubicBezTo>
                    <a:cubicBezTo>
                      <a:pt x="360215" y="1015529"/>
                      <a:pt x="366281" y="980909"/>
                      <a:pt x="365884" y="946952"/>
                    </a:cubicBezTo>
                    <a:close/>
                    <a:moveTo>
                      <a:pt x="1516943" y="1500735"/>
                    </a:moveTo>
                    <a:cubicBezTo>
                      <a:pt x="1246779" y="1509979"/>
                      <a:pt x="967596" y="1513330"/>
                      <a:pt x="704664" y="1506906"/>
                    </a:cubicBezTo>
                    <a:cubicBezTo>
                      <a:pt x="697817" y="1499251"/>
                      <a:pt x="752766" y="1373368"/>
                      <a:pt x="762871" y="1374679"/>
                    </a:cubicBezTo>
                    <a:cubicBezTo>
                      <a:pt x="997130" y="1375910"/>
                      <a:pt x="1250143" y="1354972"/>
                      <a:pt x="1466457" y="1386241"/>
                    </a:cubicBezTo>
                    <a:cubicBezTo>
                      <a:pt x="1476032" y="1406623"/>
                      <a:pt x="1492375" y="1425946"/>
                      <a:pt x="1499646" y="1449004"/>
                    </a:cubicBezTo>
                    <a:cubicBezTo>
                      <a:pt x="1502043" y="1463744"/>
                      <a:pt x="1528399" y="1489597"/>
                      <a:pt x="1516943" y="15007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95B5012E-F25A-6C13-AF65-32A4B454AF7F}"/>
                  </a:ext>
                </a:extLst>
              </p:cNvPr>
              <p:cNvSpPr/>
              <p:nvPr/>
            </p:nvSpPr>
            <p:spPr>
              <a:xfrm>
                <a:off x="5545294" y="4875501"/>
                <a:ext cx="1641831" cy="966510"/>
              </a:xfrm>
              <a:custGeom>
                <a:avLst/>
                <a:gdLst>
                  <a:gd name="connsiteX0" fmla="*/ 1639834 w 1641831"/>
                  <a:gd name="connsiteY0" fmla="*/ 40975 h 966510"/>
                  <a:gd name="connsiteX1" fmla="*/ 1628179 w 1641831"/>
                  <a:gd name="connsiteY1" fmla="*/ 4952 h 966510"/>
                  <a:gd name="connsiteX2" fmla="*/ 10297 w 1641831"/>
                  <a:gd name="connsiteY2" fmla="*/ 6011 h 966510"/>
                  <a:gd name="connsiteX3" fmla="*/ 4377 w 1641831"/>
                  <a:gd name="connsiteY3" fmla="*/ 70893 h 966510"/>
                  <a:gd name="connsiteX4" fmla="*/ 6059 w 1641831"/>
                  <a:gd name="connsiteY4" fmla="*/ 165998 h 966510"/>
                  <a:gd name="connsiteX5" fmla="*/ 2881 w 1641831"/>
                  <a:gd name="connsiteY5" fmla="*/ 961695 h 966510"/>
                  <a:gd name="connsiteX6" fmla="*/ 1620763 w 1641831"/>
                  <a:gd name="connsiteY6" fmla="*/ 961695 h 966510"/>
                  <a:gd name="connsiteX7" fmla="*/ 1637715 w 1641831"/>
                  <a:gd name="connsiteY7" fmla="*/ 941750 h 966510"/>
                  <a:gd name="connsiteX8" fmla="*/ 1639834 w 1641831"/>
                  <a:gd name="connsiteY8" fmla="*/ 40975 h 96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831" h="966510">
                    <a:moveTo>
                      <a:pt x="1639834" y="40975"/>
                    </a:moveTo>
                    <a:cubicBezTo>
                      <a:pt x="1641516" y="28023"/>
                      <a:pt x="1646827" y="5574"/>
                      <a:pt x="1628179" y="4952"/>
                    </a:cubicBezTo>
                    <a:cubicBezTo>
                      <a:pt x="1616776" y="10183"/>
                      <a:pt x="17621" y="-9339"/>
                      <a:pt x="10297" y="6011"/>
                    </a:cubicBezTo>
                    <a:cubicBezTo>
                      <a:pt x="1305" y="22791"/>
                      <a:pt x="5159" y="51027"/>
                      <a:pt x="4377" y="70893"/>
                    </a:cubicBezTo>
                    <a:cubicBezTo>
                      <a:pt x="7622" y="101911"/>
                      <a:pt x="5861" y="134584"/>
                      <a:pt x="6059" y="165998"/>
                    </a:cubicBezTo>
                    <a:cubicBezTo>
                      <a:pt x="12853" y="405979"/>
                      <a:pt x="-7171" y="708934"/>
                      <a:pt x="2881" y="961695"/>
                    </a:cubicBezTo>
                    <a:cubicBezTo>
                      <a:pt x="8774" y="974462"/>
                      <a:pt x="1611214" y="957298"/>
                      <a:pt x="1620763" y="961695"/>
                    </a:cubicBezTo>
                    <a:cubicBezTo>
                      <a:pt x="1628961" y="961682"/>
                      <a:pt x="1637702" y="949961"/>
                      <a:pt x="1637715" y="941750"/>
                    </a:cubicBezTo>
                    <a:cubicBezTo>
                      <a:pt x="1641489" y="640993"/>
                      <a:pt x="1636894" y="340487"/>
                      <a:pt x="1639834" y="40975"/>
                    </a:cubicBezTo>
                    <a:close/>
                  </a:path>
                </a:pathLst>
              </a:custGeom>
              <a:noFill/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afikk 9" descr="Åpne bærbar enhet">
                <a:extLst>
                  <a:ext uri="{FF2B5EF4-FFF2-40B4-BE49-F238E27FC236}">
                    <a16:creationId xmlns:a16="http://schemas.microsoft.com/office/drawing/2014/main" id="{A66DE4B7-C9C1-F84E-CA09-237688A6D727}"/>
                  </a:ext>
                </a:extLst>
              </p:cNvPr>
              <p:cNvGrpSpPr/>
              <p:nvPr/>
            </p:nvGrpSpPr>
            <p:grpSpPr>
              <a:xfrm>
                <a:off x="5168247" y="4771690"/>
                <a:ext cx="2362757" cy="1653886"/>
                <a:chOff x="5168247" y="4771690"/>
                <a:chExt cx="2362757" cy="1653886"/>
              </a:xfrm>
              <a:solidFill>
                <a:srgbClr val="000000"/>
              </a:solidFill>
            </p:grpSpPr>
            <p:sp>
              <p:nvSpPr>
                <p:cNvPr id="12" name="Frihåndsform: figur 11">
                  <a:extLst>
                    <a:ext uri="{FF2B5EF4-FFF2-40B4-BE49-F238E27FC236}">
                      <a16:creationId xmlns:a16="http://schemas.microsoft.com/office/drawing/2014/main" id="{6ADD6133-E56B-2E45-4023-462AD667B683}"/>
                    </a:ext>
                  </a:extLst>
                </p:cNvPr>
                <p:cNvSpPr/>
                <p:nvPr/>
              </p:nvSpPr>
              <p:spPr>
                <a:xfrm>
                  <a:off x="5168247" y="4771690"/>
                  <a:ext cx="2362757" cy="1653886"/>
                </a:xfrm>
                <a:custGeom>
                  <a:avLst/>
                  <a:gdLst>
                    <a:gd name="connsiteX0" fmla="*/ 2358429 w 2362757"/>
                    <a:gd name="connsiteY0" fmla="*/ 1520832 h 1653886"/>
                    <a:gd name="connsiteX1" fmla="*/ 2304341 w 2362757"/>
                    <a:gd name="connsiteY1" fmla="*/ 1441806 h 1653886"/>
                    <a:gd name="connsiteX2" fmla="*/ 2230135 w 2362757"/>
                    <a:gd name="connsiteY2" fmla="*/ 1348197 h 1653886"/>
                    <a:gd name="connsiteX3" fmla="*/ 2088650 w 2362757"/>
                    <a:gd name="connsiteY3" fmla="*/ 1202898 h 1653886"/>
                    <a:gd name="connsiteX4" fmla="*/ 2101139 w 2362757"/>
                    <a:gd name="connsiteY4" fmla="*/ 575320 h 1653886"/>
                    <a:gd name="connsiteX5" fmla="*/ 2101205 w 2362757"/>
                    <a:gd name="connsiteY5" fmla="*/ 168519 h 1653886"/>
                    <a:gd name="connsiteX6" fmla="*/ 2085617 w 2362757"/>
                    <a:gd name="connsiteY6" fmla="*/ 59084 h 1653886"/>
                    <a:gd name="connsiteX7" fmla="*/ 1953151 w 2362757"/>
                    <a:gd name="connsiteY7" fmla="*/ 1155 h 1653886"/>
                    <a:gd name="connsiteX8" fmla="*/ 1317189 w 2362757"/>
                    <a:gd name="connsiteY8" fmla="*/ 3724 h 1653886"/>
                    <a:gd name="connsiteX9" fmla="*/ 468172 w 2362757"/>
                    <a:gd name="connsiteY9" fmla="*/ 5486 h 1653886"/>
                    <a:gd name="connsiteX10" fmla="*/ 331481 w 2362757"/>
                    <a:gd name="connsiteY10" fmla="*/ 22742 h 1653886"/>
                    <a:gd name="connsiteX11" fmla="*/ 283485 w 2362757"/>
                    <a:gd name="connsiteY11" fmla="*/ 228063 h 1653886"/>
                    <a:gd name="connsiteX12" fmla="*/ 283141 w 2362757"/>
                    <a:gd name="connsiteY12" fmla="*/ 429160 h 1653886"/>
                    <a:gd name="connsiteX13" fmla="*/ 286942 w 2362757"/>
                    <a:gd name="connsiteY13" fmla="*/ 970917 h 1653886"/>
                    <a:gd name="connsiteX14" fmla="*/ 298106 w 2362757"/>
                    <a:gd name="connsiteY14" fmla="*/ 1190343 h 1653886"/>
                    <a:gd name="connsiteX15" fmla="*/ 302636 w 2362757"/>
                    <a:gd name="connsiteY15" fmla="*/ 1207653 h 1653886"/>
                    <a:gd name="connsiteX16" fmla="*/ 41227 w 2362757"/>
                    <a:gd name="connsiteY16" fmla="*/ 1485630 h 1653886"/>
                    <a:gd name="connsiteX17" fmla="*/ 435 w 2362757"/>
                    <a:gd name="connsiteY17" fmla="*/ 1566776 h 1653886"/>
                    <a:gd name="connsiteX18" fmla="*/ 184725 w 2362757"/>
                    <a:gd name="connsiteY18" fmla="*/ 1646478 h 1653886"/>
                    <a:gd name="connsiteX19" fmla="*/ 2009861 w 2362757"/>
                    <a:gd name="connsiteY19" fmla="*/ 1652689 h 1653886"/>
                    <a:gd name="connsiteX20" fmla="*/ 2234029 w 2362757"/>
                    <a:gd name="connsiteY20" fmla="*/ 1648517 h 1653886"/>
                    <a:gd name="connsiteX21" fmla="*/ 2334736 w 2362757"/>
                    <a:gd name="connsiteY21" fmla="*/ 1592376 h 1653886"/>
                    <a:gd name="connsiteX22" fmla="*/ 2358429 w 2362757"/>
                    <a:gd name="connsiteY22" fmla="*/ 1520832 h 1653886"/>
                    <a:gd name="connsiteX23" fmla="*/ 310158 w 2362757"/>
                    <a:gd name="connsiteY23" fmla="*/ 319539 h 1653886"/>
                    <a:gd name="connsiteX24" fmla="*/ 310993 w 2362757"/>
                    <a:gd name="connsiteY24" fmla="*/ 180014 h 1653886"/>
                    <a:gd name="connsiteX25" fmla="*/ 352486 w 2362757"/>
                    <a:gd name="connsiteY25" fmla="*/ 41032 h 1653886"/>
                    <a:gd name="connsiteX26" fmla="*/ 437128 w 2362757"/>
                    <a:gd name="connsiteY26" fmla="*/ 32410 h 1653886"/>
                    <a:gd name="connsiteX27" fmla="*/ 931273 w 2362757"/>
                    <a:gd name="connsiteY27" fmla="*/ 32318 h 1653886"/>
                    <a:gd name="connsiteX28" fmla="*/ 2028469 w 2362757"/>
                    <a:gd name="connsiteY28" fmla="*/ 27629 h 1653886"/>
                    <a:gd name="connsiteX29" fmla="*/ 2075141 w 2362757"/>
                    <a:gd name="connsiteY29" fmla="*/ 235930 h 1653886"/>
                    <a:gd name="connsiteX30" fmla="*/ 2063910 w 2362757"/>
                    <a:gd name="connsiteY30" fmla="*/ 1181509 h 1653886"/>
                    <a:gd name="connsiteX31" fmla="*/ 2061261 w 2362757"/>
                    <a:gd name="connsiteY31" fmla="*/ 1182847 h 1653886"/>
                    <a:gd name="connsiteX32" fmla="*/ 314343 w 2362757"/>
                    <a:gd name="connsiteY32" fmla="*/ 1182847 h 1653886"/>
                    <a:gd name="connsiteX33" fmla="*/ 314158 w 2362757"/>
                    <a:gd name="connsiteY33" fmla="*/ 1167682 h 1653886"/>
                    <a:gd name="connsiteX34" fmla="*/ 310158 w 2362757"/>
                    <a:gd name="connsiteY34" fmla="*/ 319539 h 1653886"/>
                    <a:gd name="connsiteX35" fmla="*/ 59000 w 2362757"/>
                    <a:gd name="connsiteY35" fmla="*/ 1505920 h 1653886"/>
                    <a:gd name="connsiteX36" fmla="*/ 106983 w 2362757"/>
                    <a:gd name="connsiteY36" fmla="*/ 1444746 h 1653886"/>
                    <a:gd name="connsiteX37" fmla="*/ 312714 w 2362757"/>
                    <a:gd name="connsiteY37" fmla="*/ 1209652 h 1653886"/>
                    <a:gd name="connsiteX38" fmla="*/ 2066810 w 2362757"/>
                    <a:gd name="connsiteY38" fmla="*/ 1209652 h 1653886"/>
                    <a:gd name="connsiteX39" fmla="*/ 2183278 w 2362757"/>
                    <a:gd name="connsiteY39" fmla="*/ 1339483 h 1653886"/>
                    <a:gd name="connsiteX40" fmla="*/ 2251987 w 2362757"/>
                    <a:gd name="connsiteY40" fmla="*/ 1423900 h 1653886"/>
                    <a:gd name="connsiteX41" fmla="*/ 2310963 w 2362757"/>
                    <a:gd name="connsiteY41" fmla="*/ 1505032 h 1653886"/>
                    <a:gd name="connsiteX42" fmla="*/ 2333147 w 2362757"/>
                    <a:gd name="connsiteY42" fmla="*/ 1557690 h 1653886"/>
                    <a:gd name="connsiteX43" fmla="*/ 2320591 w 2362757"/>
                    <a:gd name="connsiteY43" fmla="*/ 1573225 h 1653886"/>
                    <a:gd name="connsiteX44" fmla="*/ 2096636 w 2362757"/>
                    <a:gd name="connsiteY44" fmla="*/ 1568219 h 1653886"/>
                    <a:gd name="connsiteX45" fmla="*/ 24168 w 2362757"/>
                    <a:gd name="connsiteY45" fmla="*/ 1575848 h 1653886"/>
                    <a:gd name="connsiteX46" fmla="*/ 21387 w 2362757"/>
                    <a:gd name="connsiteY46" fmla="*/ 1571742 h 1653886"/>
                    <a:gd name="connsiteX47" fmla="*/ 36181 w 2362757"/>
                    <a:gd name="connsiteY47" fmla="*/ 1540553 h 1653886"/>
                    <a:gd name="connsiteX48" fmla="*/ 59000 w 2362757"/>
                    <a:gd name="connsiteY48" fmla="*/ 1505920 h 1653886"/>
                    <a:gd name="connsiteX49" fmla="*/ 2258994 w 2362757"/>
                    <a:gd name="connsiteY49" fmla="*/ 1616573 h 1653886"/>
                    <a:gd name="connsiteX50" fmla="*/ 2230903 w 2362757"/>
                    <a:gd name="connsiteY50" fmla="*/ 1629565 h 1653886"/>
                    <a:gd name="connsiteX51" fmla="*/ 2034614 w 2362757"/>
                    <a:gd name="connsiteY51" fmla="*/ 1625857 h 1653886"/>
                    <a:gd name="connsiteX52" fmla="*/ 196168 w 2362757"/>
                    <a:gd name="connsiteY52" fmla="*/ 1631380 h 1653886"/>
                    <a:gd name="connsiteX53" fmla="*/ 186327 w 2362757"/>
                    <a:gd name="connsiteY53" fmla="*/ 1624294 h 1653886"/>
                    <a:gd name="connsiteX54" fmla="*/ 39624 w 2362757"/>
                    <a:gd name="connsiteY54" fmla="*/ 1590734 h 1653886"/>
                    <a:gd name="connsiteX55" fmla="*/ 40405 w 2362757"/>
                    <a:gd name="connsiteY55" fmla="*/ 1588430 h 1653886"/>
                    <a:gd name="connsiteX56" fmla="*/ 921407 w 2362757"/>
                    <a:gd name="connsiteY56" fmla="*/ 1595065 h 1653886"/>
                    <a:gd name="connsiteX57" fmla="*/ 2293812 w 2362757"/>
                    <a:gd name="connsiteY57" fmla="*/ 1593065 h 1653886"/>
                    <a:gd name="connsiteX58" fmla="*/ 2294765 w 2362757"/>
                    <a:gd name="connsiteY58" fmla="*/ 1595965 h 1653886"/>
                    <a:gd name="connsiteX59" fmla="*/ 2258994 w 2362757"/>
                    <a:gd name="connsiteY59" fmla="*/ 1616573 h 165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362757" h="1653886">
                      <a:moveTo>
                        <a:pt x="2358429" y="1520832"/>
                      </a:moveTo>
                      <a:cubicBezTo>
                        <a:pt x="2346695" y="1491020"/>
                        <a:pt x="2323386" y="1467049"/>
                        <a:pt x="2304341" y="1441806"/>
                      </a:cubicBezTo>
                      <a:cubicBezTo>
                        <a:pt x="2280356" y="1410033"/>
                        <a:pt x="2256504" y="1378063"/>
                        <a:pt x="2230135" y="1348197"/>
                      </a:cubicBezTo>
                      <a:cubicBezTo>
                        <a:pt x="2184669" y="1298082"/>
                        <a:pt x="2132659" y="1254391"/>
                        <a:pt x="2088650" y="1202898"/>
                      </a:cubicBezTo>
                      <a:cubicBezTo>
                        <a:pt x="2101457" y="994173"/>
                        <a:pt x="2097709" y="784429"/>
                        <a:pt x="2101139" y="575320"/>
                      </a:cubicBezTo>
                      <a:cubicBezTo>
                        <a:pt x="2101629" y="439728"/>
                        <a:pt x="2103470" y="304097"/>
                        <a:pt x="2101205" y="168519"/>
                      </a:cubicBezTo>
                      <a:cubicBezTo>
                        <a:pt x="2100278" y="132045"/>
                        <a:pt x="2097523" y="93783"/>
                        <a:pt x="2085617" y="59084"/>
                      </a:cubicBezTo>
                      <a:cubicBezTo>
                        <a:pt x="2058546" y="-17691"/>
                        <a:pt x="2019212" y="3155"/>
                        <a:pt x="1953151" y="1155"/>
                      </a:cubicBezTo>
                      <a:cubicBezTo>
                        <a:pt x="1741168" y="2122"/>
                        <a:pt x="1529185" y="3075"/>
                        <a:pt x="1317189" y="3724"/>
                      </a:cubicBezTo>
                      <a:cubicBezTo>
                        <a:pt x="1034179" y="4426"/>
                        <a:pt x="751182" y="6029"/>
                        <a:pt x="468172" y="5486"/>
                      </a:cubicBezTo>
                      <a:cubicBezTo>
                        <a:pt x="422083" y="7962"/>
                        <a:pt x="371597" y="-6937"/>
                        <a:pt x="331481" y="22742"/>
                      </a:cubicBezTo>
                      <a:cubicBezTo>
                        <a:pt x="273486" y="71281"/>
                        <a:pt x="286491" y="160493"/>
                        <a:pt x="283485" y="228063"/>
                      </a:cubicBezTo>
                      <a:cubicBezTo>
                        <a:pt x="283101" y="295091"/>
                        <a:pt x="283088" y="362132"/>
                        <a:pt x="283141" y="429160"/>
                      </a:cubicBezTo>
                      <a:cubicBezTo>
                        <a:pt x="283485" y="609741"/>
                        <a:pt x="283644" y="790349"/>
                        <a:pt x="286942" y="970917"/>
                      </a:cubicBezTo>
                      <a:cubicBezTo>
                        <a:pt x="290014" y="1044355"/>
                        <a:pt x="287352" y="1117382"/>
                        <a:pt x="298106" y="1190343"/>
                      </a:cubicBezTo>
                      <a:cubicBezTo>
                        <a:pt x="295563" y="1196236"/>
                        <a:pt x="297073" y="1204024"/>
                        <a:pt x="302636" y="1207653"/>
                      </a:cubicBezTo>
                      <a:cubicBezTo>
                        <a:pt x="206908" y="1291871"/>
                        <a:pt x="116611" y="1382446"/>
                        <a:pt x="41227" y="1485630"/>
                      </a:cubicBezTo>
                      <a:cubicBezTo>
                        <a:pt x="27930" y="1504224"/>
                        <a:pt x="-4094" y="1544089"/>
                        <a:pt x="435" y="1566776"/>
                      </a:cubicBezTo>
                      <a:cubicBezTo>
                        <a:pt x="4938" y="1637697"/>
                        <a:pt x="129458" y="1653908"/>
                        <a:pt x="184725" y="1646478"/>
                      </a:cubicBezTo>
                      <a:cubicBezTo>
                        <a:pt x="792848" y="1661179"/>
                        <a:pt x="1401553" y="1648769"/>
                        <a:pt x="2009861" y="1652689"/>
                      </a:cubicBezTo>
                      <a:cubicBezTo>
                        <a:pt x="2084504" y="1650822"/>
                        <a:pt x="2159809" y="1657338"/>
                        <a:pt x="2234029" y="1648517"/>
                      </a:cubicBezTo>
                      <a:cubicBezTo>
                        <a:pt x="2272502" y="1650358"/>
                        <a:pt x="2311466" y="1620414"/>
                        <a:pt x="2334736" y="1592376"/>
                      </a:cubicBezTo>
                      <a:cubicBezTo>
                        <a:pt x="2360800" y="1580059"/>
                        <a:pt x="2368640" y="1546764"/>
                        <a:pt x="2358429" y="1520832"/>
                      </a:cubicBezTo>
                      <a:close/>
                      <a:moveTo>
                        <a:pt x="310158" y="319539"/>
                      </a:moveTo>
                      <a:cubicBezTo>
                        <a:pt x="310264" y="273040"/>
                        <a:pt x="310105" y="226514"/>
                        <a:pt x="310993" y="180014"/>
                      </a:cubicBezTo>
                      <a:cubicBezTo>
                        <a:pt x="313708" y="134151"/>
                        <a:pt x="310079" y="70169"/>
                        <a:pt x="352486" y="41032"/>
                      </a:cubicBezTo>
                      <a:cubicBezTo>
                        <a:pt x="378060" y="25471"/>
                        <a:pt x="408826" y="31894"/>
                        <a:pt x="437128" y="32410"/>
                      </a:cubicBezTo>
                      <a:cubicBezTo>
                        <a:pt x="601830" y="33708"/>
                        <a:pt x="766572" y="32543"/>
                        <a:pt x="931273" y="32318"/>
                      </a:cubicBezTo>
                      <a:cubicBezTo>
                        <a:pt x="1297005" y="30993"/>
                        <a:pt x="1662737" y="29311"/>
                        <a:pt x="2028469" y="27629"/>
                      </a:cubicBezTo>
                      <a:cubicBezTo>
                        <a:pt x="2082544" y="46767"/>
                        <a:pt x="2073856" y="187060"/>
                        <a:pt x="2075141" y="235930"/>
                      </a:cubicBezTo>
                      <a:cubicBezTo>
                        <a:pt x="2074532" y="551110"/>
                        <a:pt x="2075340" y="866528"/>
                        <a:pt x="2063910" y="1181509"/>
                      </a:cubicBezTo>
                      <a:cubicBezTo>
                        <a:pt x="2062956" y="1181787"/>
                        <a:pt x="2062056" y="1182238"/>
                        <a:pt x="2061261" y="1182847"/>
                      </a:cubicBezTo>
                      <a:cubicBezTo>
                        <a:pt x="1478951" y="1182847"/>
                        <a:pt x="896654" y="1182847"/>
                        <a:pt x="314343" y="1182847"/>
                      </a:cubicBezTo>
                      <a:cubicBezTo>
                        <a:pt x="314343" y="1178225"/>
                        <a:pt x="315045" y="1172013"/>
                        <a:pt x="314158" y="1167682"/>
                      </a:cubicBezTo>
                      <a:cubicBezTo>
                        <a:pt x="312966" y="885189"/>
                        <a:pt x="308860" y="602205"/>
                        <a:pt x="310158" y="319539"/>
                      </a:cubicBezTo>
                      <a:close/>
                      <a:moveTo>
                        <a:pt x="59000" y="1505920"/>
                      </a:moveTo>
                      <a:cubicBezTo>
                        <a:pt x="74376" y="1485047"/>
                        <a:pt x="91540" y="1465579"/>
                        <a:pt x="106983" y="1444746"/>
                      </a:cubicBezTo>
                      <a:cubicBezTo>
                        <a:pt x="168170" y="1359945"/>
                        <a:pt x="248653" y="1291990"/>
                        <a:pt x="312714" y="1209652"/>
                      </a:cubicBezTo>
                      <a:cubicBezTo>
                        <a:pt x="897409" y="1209652"/>
                        <a:pt x="1482116" y="1209652"/>
                        <a:pt x="2066810" y="1209652"/>
                      </a:cubicBezTo>
                      <a:cubicBezTo>
                        <a:pt x="2094848" y="1260999"/>
                        <a:pt x="2144950" y="1296175"/>
                        <a:pt x="2183278" y="1339483"/>
                      </a:cubicBezTo>
                      <a:cubicBezTo>
                        <a:pt x="2207978" y="1366249"/>
                        <a:pt x="2230572" y="1394472"/>
                        <a:pt x="2251987" y="1423900"/>
                      </a:cubicBezTo>
                      <a:cubicBezTo>
                        <a:pt x="2271641" y="1450904"/>
                        <a:pt x="2291865" y="1477644"/>
                        <a:pt x="2310963" y="1505032"/>
                      </a:cubicBezTo>
                      <a:cubicBezTo>
                        <a:pt x="2321121" y="1520687"/>
                        <a:pt x="2334709" y="1538116"/>
                        <a:pt x="2333147" y="1557690"/>
                      </a:cubicBezTo>
                      <a:cubicBezTo>
                        <a:pt x="2331054" y="1563994"/>
                        <a:pt x="2324789" y="1568127"/>
                        <a:pt x="2320591" y="1573225"/>
                      </a:cubicBezTo>
                      <a:cubicBezTo>
                        <a:pt x="2246650" y="1563187"/>
                        <a:pt x="2171173" y="1570232"/>
                        <a:pt x="2096636" y="1568219"/>
                      </a:cubicBezTo>
                      <a:cubicBezTo>
                        <a:pt x="1405924" y="1573053"/>
                        <a:pt x="714589" y="1557717"/>
                        <a:pt x="24168" y="1575848"/>
                      </a:cubicBezTo>
                      <a:cubicBezTo>
                        <a:pt x="23215" y="1574590"/>
                        <a:pt x="22301" y="1573199"/>
                        <a:pt x="21387" y="1571742"/>
                      </a:cubicBezTo>
                      <a:cubicBezTo>
                        <a:pt x="28221" y="1563332"/>
                        <a:pt x="30856" y="1550141"/>
                        <a:pt x="36181" y="1540553"/>
                      </a:cubicBezTo>
                      <a:cubicBezTo>
                        <a:pt x="42922" y="1528487"/>
                        <a:pt x="50802" y="1517058"/>
                        <a:pt x="59000" y="1505920"/>
                      </a:cubicBezTo>
                      <a:close/>
                      <a:moveTo>
                        <a:pt x="2258994" y="1616573"/>
                      </a:moveTo>
                      <a:cubicBezTo>
                        <a:pt x="2249498" y="1620639"/>
                        <a:pt x="2239604" y="1624016"/>
                        <a:pt x="2230903" y="1629565"/>
                      </a:cubicBezTo>
                      <a:cubicBezTo>
                        <a:pt x="2165889" y="1622175"/>
                        <a:pt x="2099986" y="1627274"/>
                        <a:pt x="2034614" y="1625857"/>
                      </a:cubicBezTo>
                      <a:cubicBezTo>
                        <a:pt x="1421856" y="1629301"/>
                        <a:pt x="808780" y="1618348"/>
                        <a:pt x="196168" y="1631380"/>
                      </a:cubicBezTo>
                      <a:cubicBezTo>
                        <a:pt x="194790" y="1627883"/>
                        <a:pt x="191532" y="1624970"/>
                        <a:pt x="186327" y="1624294"/>
                      </a:cubicBezTo>
                      <a:cubicBezTo>
                        <a:pt x="136835" y="1618123"/>
                        <a:pt x="81872" y="1621155"/>
                        <a:pt x="39624" y="1590734"/>
                      </a:cubicBezTo>
                      <a:cubicBezTo>
                        <a:pt x="38591" y="1589992"/>
                        <a:pt x="39134" y="1588377"/>
                        <a:pt x="40405" y="1588430"/>
                      </a:cubicBezTo>
                      <a:cubicBezTo>
                        <a:pt x="333839" y="1600336"/>
                        <a:pt x="627788" y="1593052"/>
                        <a:pt x="921407" y="1595065"/>
                      </a:cubicBezTo>
                      <a:cubicBezTo>
                        <a:pt x="1378813" y="1593144"/>
                        <a:pt x="1836538" y="1598786"/>
                        <a:pt x="2293812" y="1593065"/>
                      </a:cubicBezTo>
                      <a:cubicBezTo>
                        <a:pt x="2295375" y="1593052"/>
                        <a:pt x="2296024" y="1595038"/>
                        <a:pt x="2294765" y="1595965"/>
                      </a:cubicBezTo>
                      <a:cubicBezTo>
                        <a:pt x="2283641" y="1604137"/>
                        <a:pt x="2271655" y="1611090"/>
                        <a:pt x="2258994" y="16165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ihåndsform: figur 12">
                  <a:extLst>
                    <a:ext uri="{FF2B5EF4-FFF2-40B4-BE49-F238E27FC236}">
                      <a16:creationId xmlns:a16="http://schemas.microsoft.com/office/drawing/2014/main" id="{234FDDEA-E407-F5AD-4FE7-411D7A2840CD}"/>
                    </a:ext>
                  </a:extLst>
                </p:cNvPr>
                <p:cNvSpPr/>
                <p:nvPr/>
              </p:nvSpPr>
              <p:spPr>
                <a:xfrm>
                  <a:off x="5531839" y="4865897"/>
                  <a:ext cx="1669009" cy="986330"/>
                </a:xfrm>
                <a:custGeom>
                  <a:avLst/>
                  <a:gdLst>
                    <a:gd name="connsiteX0" fmla="*/ 13449 w 1669009"/>
                    <a:gd name="connsiteY0" fmla="*/ 986330 h 986330"/>
                    <a:gd name="connsiteX1" fmla="*/ 1652190 w 1669009"/>
                    <a:gd name="connsiteY1" fmla="*/ 986330 h 986330"/>
                    <a:gd name="connsiteX2" fmla="*/ 1660732 w 1669009"/>
                    <a:gd name="connsiteY2" fmla="*/ 962531 h 986330"/>
                    <a:gd name="connsiteX3" fmla="*/ 1668321 w 1669009"/>
                    <a:gd name="connsiteY3" fmla="*/ 155405 h 986330"/>
                    <a:gd name="connsiteX4" fmla="*/ 1660944 w 1669009"/>
                    <a:gd name="connsiteY4" fmla="*/ 25150 h 986330"/>
                    <a:gd name="connsiteX5" fmla="*/ 1654309 w 1669009"/>
                    <a:gd name="connsiteY5" fmla="*/ 0 h 986330"/>
                    <a:gd name="connsiteX6" fmla="*/ 1016851 w 1669009"/>
                    <a:gd name="connsiteY6" fmla="*/ 0 h 986330"/>
                    <a:gd name="connsiteX7" fmla="*/ 22401 w 1669009"/>
                    <a:gd name="connsiteY7" fmla="*/ 0 h 986330"/>
                    <a:gd name="connsiteX8" fmla="*/ 9475 w 1669009"/>
                    <a:gd name="connsiteY8" fmla="*/ 13972 h 986330"/>
                    <a:gd name="connsiteX9" fmla="*/ 6442 w 1669009"/>
                    <a:gd name="connsiteY9" fmla="*/ 56923 h 986330"/>
                    <a:gd name="connsiteX10" fmla="*/ 5820 w 1669009"/>
                    <a:gd name="connsiteY10" fmla="*/ 349654 h 986330"/>
                    <a:gd name="connsiteX11" fmla="*/ 59 w 1669009"/>
                    <a:gd name="connsiteY11" fmla="*/ 949618 h 986330"/>
                    <a:gd name="connsiteX12" fmla="*/ 2694 w 1669009"/>
                    <a:gd name="connsiteY12" fmla="*/ 965140 h 986330"/>
                    <a:gd name="connsiteX13" fmla="*/ 13449 w 1669009"/>
                    <a:gd name="connsiteY13" fmla="*/ 986330 h 986330"/>
                    <a:gd name="connsiteX14" fmla="*/ 660615 w 1669009"/>
                    <a:gd name="connsiteY14" fmla="*/ 26806 h 986330"/>
                    <a:gd name="connsiteX15" fmla="*/ 1642349 w 1669009"/>
                    <a:gd name="connsiteY15" fmla="*/ 26806 h 986330"/>
                    <a:gd name="connsiteX16" fmla="*/ 1635224 w 1669009"/>
                    <a:gd name="connsiteY16" fmla="*/ 959511 h 986330"/>
                    <a:gd name="connsiteX17" fmla="*/ 26640 w 1669009"/>
                    <a:gd name="connsiteY17" fmla="*/ 959511 h 986330"/>
                    <a:gd name="connsiteX18" fmla="*/ 33354 w 1669009"/>
                    <a:gd name="connsiteY18" fmla="*/ 155405 h 986330"/>
                    <a:gd name="connsiteX19" fmla="*/ 26216 w 1669009"/>
                    <a:gd name="connsiteY19" fmla="*/ 26806 h 986330"/>
                    <a:gd name="connsiteX20" fmla="*/ 660615 w 1669009"/>
                    <a:gd name="connsiteY20" fmla="*/ 26806 h 986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009" h="986330">
                      <a:moveTo>
                        <a:pt x="13449" y="986330"/>
                      </a:moveTo>
                      <a:cubicBezTo>
                        <a:pt x="559696" y="986330"/>
                        <a:pt x="1105943" y="986330"/>
                        <a:pt x="1652190" y="986330"/>
                      </a:cubicBezTo>
                      <a:cubicBezTo>
                        <a:pt x="1665844" y="986330"/>
                        <a:pt x="1668705" y="969537"/>
                        <a:pt x="1660732" y="962531"/>
                      </a:cubicBezTo>
                      <a:cubicBezTo>
                        <a:pt x="1669274" y="693930"/>
                        <a:pt x="1669910" y="424363"/>
                        <a:pt x="1668321" y="155405"/>
                      </a:cubicBezTo>
                      <a:cubicBezTo>
                        <a:pt x="1668440" y="112004"/>
                        <a:pt x="1667751" y="67981"/>
                        <a:pt x="1660944" y="25150"/>
                      </a:cubicBezTo>
                      <a:cubicBezTo>
                        <a:pt x="1671168" y="19310"/>
                        <a:pt x="1668970" y="0"/>
                        <a:pt x="1654309" y="0"/>
                      </a:cubicBezTo>
                      <a:cubicBezTo>
                        <a:pt x="1441823" y="0"/>
                        <a:pt x="1229337" y="0"/>
                        <a:pt x="1016851" y="0"/>
                      </a:cubicBezTo>
                      <a:cubicBezTo>
                        <a:pt x="685368" y="0"/>
                        <a:pt x="353884" y="0"/>
                        <a:pt x="22401" y="0"/>
                      </a:cubicBezTo>
                      <a:cubicBezTo>
                        <a:pt x="13528" y="0"/>
                        <a:pt x="9224" y="7086"/>
                        <a:pt x="9475" y="13972"/>
                      </a:cubicBezTo>
                      <a:cubicBezTo>
                        <a:pt x="5926" y="26647"/>
                        <a:pt x="7370" y="43228"/>
                        <a:pt x="6442" y="56923"/>
                      </a:cubicBezTo>
                      <a:cubicBezTo>
                        <a:pt x="5767" y="154491"/>
                        <a:pt x="7621" y="252085"/>
                        <a:pt x="5820" y="349654"/>
                      </a:cubicBezTo>
                      <a:cubicBezTo>
                        <a:pt x="3357" y="549637"/>
                        <a:pt x="19" y="749621"/>
                        <a:pt x="59" y="949618"/>
                      </a:cubicBezTo>
                      <a:cubicBezTo>
                        <a:pt x="112" y="954757"/>
                        <a:pt x="-749" y="961273"/>
                        <a:pt x="2694" y="965140"/>
                      </a:cubicBezTo>
                      <a:cubicBezTo>
                        <a:pt x="-2312" y="972994"/>
                        <a:pt x="1264" y="986330"/>
                        <a:pt x="13449" y="986330"/>
                      </a:cubicBezTo>
                      <a:close/>
                      <a:moveTo>
                        <a:pt x="660615" y="26806"/>
                      </a:moveTo>
                      <a:cubicBezTo>
                        <a:pt x="987859" y="26806"/>
                        <a:pt x="1315104" y="26806"/>
                        <a:pt x="1642349" y="26806"/>
                      </a:cubicBezTo>
                      <a:cubicBezTo>
                        <a:pt x="1641886" y="337681"/>
                        <a:pt x="1635396" y="648636"/>
                        <a:pt x="1635224" y="959511"/>
                      </a:cubicBezTo>
                      <a:cubicBezTo>
                        <a:pt x="1099029" y="959511"/>
                        <a:pt x="562834" y="959511"/>
                        <a:pt x="26640" y="959511"/>
                      </a:cubicBezTo>
                      <a:cubicBezTo>
                        <a:pt x="32811" y="691560"/>
                        <a:pt x="35738" y="423449"/>
                        <a:pt x="33354" y="155405"/>
                      </a:cubicBezTo>
                      <a:cubicBezTo>
                        <a:pt x="33447" y="112574"/>
                        <a:pt x="32851" y="69094"/>
                        <a:pt x="26216" y="26806"/>
                      </a:cubicBezTo>
                      <a:cubicBezTo>
                        <a:pt x="237682" y="26806"/>
                        <a:pt x="449148" y="26806"/>
                        <a:pt x="660615" y="268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ihåndsform: figur 13">
                  <a:extLst>
                    <a:ext uri="{FF2B5EF4-FFF2-40B4-BE49-F238E27FC236}">
                      <a16:creationId xmlns:a16="http://schemas.microsoft.com/office/drawing/2014/main" id="{9BBFA7F7-A22A-5C48-704E-08C5CE9B7CD7}"/>
                    </a:ext>
                  </a:extLst>
                </p:cNvPr>
                <p:cNvSpPr/>
                <p:nvPr/>
              </p:nvSpPr>
              <p:spPr>
                <a:xfrm>
                  <a:off x="5875213" y="6149073"/>
                  <a:ext cx="825445" cy="150111"/>
                </a:xfrm>
                <a:custGeom>
                  <a:avLst/>
                  <a:gdLst>
                    <a:gd name="connsiteX0" fmla="*/ 12947 w 825445"/>
                    <a:gd name="connsiteY0" fmla="*/ 150111 h 150111"/>
                    <a:gd name="connsiteX1" fmla="*/ 815213 w 825445"/>
                    <a:gd name="connsiteY1" fmla="*/ 141503 h 150111"/>
                    <a:gd name="connsiteX2" fmla="*/ 811028 w 825445"/>
                    <a:gd name="connsiteY2" fmla="*/ 98645 h 150111"/>
                    <a:gd name="connsiteX3" fmla="*/ 770302 w 825445"/>
                    <a:gd name="connsiteY3" fmla="*/ 21195 h 150111"/>
                    <a:gd name="connsiteX4" fmla="*/ 757390 w 825445"/>
                    <a:gd name="connsiteY4" fmla="*/ 7739 h 150111"/>
                    <a:gd name="connsiteX5" fmla="*/ 217248 w 825445"/>
                    <a:gd name="connsiteY5" fmla="*/ 1037 h 150111"/>
                    <a:gd name="connsiteX6" fmla="*/ 64876 w 825445"/>
                    <a:gd name="connsiteY6" fmla="*/ 4031 h 150111"/>
                    <a:gd name="connsiteX7" fmla="*/ 52374 w 825445"/>
                    <a:gd name="connsiteY7" fmla="*/ 14136 h 150111"/>
                    <a:gd name="connsiteX8" fmla="*/ 3067 w 825445"/>
                    <a:gd name="connsiteY8" fmla="*/ 127676 h 150111"/>
                    <a:gd name="connsiteX9" fmla="*/ 12947 w 825445"/>
                    <a:gd name="connsiteY9" fmla="*/ 150111 h 150111"/>
                    <a:gd name="connsiteX10" fmla="*/ 72359 w 825445"/>
                    <a:gd name="connsiteY10" fmla="*/ 32174 h 150111"/>
                    <a:gd name="connsiteX11" fmla="*/ 72942 w 825445"/>
                    <a:gd name="connsiteY11" fmla="*/ 30677 h 150111"/>
                    <a:gd name="connsiteX12" fmla="*/ 754622 w 825445"/>
                    <a:gd name="connsiteY12" fmla="*/ 34465 h 150111"/>
                    <a:gd name="connsiteX13" fmla="*/ 792724 w 825445"/>
                    <a:gd name="connsiteY13" fmla="*/ 116564 h 150111"/>
                    <a:gd name="connsiteX14" fmla="*/ 32376 w 825445"/>
                    <a:gd name="connsiteY14" fmla="*/ 123306 h 150111"/>
                    <a:gd name="connsiteX15" fmla="*/ 72359 w 825445"/>
                    <a:gd name="connsiteY15" fmla="*/ 32174 h 150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5445" h="150111">
                      <a:moveTo>
                        <a:pt x="12947" y="150111"/>
                      </a:moveTo>
                      <a:cubicBezTo>
                        <a:pt x="280196" y="148853"/>
                        <a:pt x="548479" y="152588"/>
                        <a:pt x="815213" y="141503"/>
                      </a:cubicBezTo>
                      <a:cubicBezTo>
                        <a:pt x="838204" y="137040"/>
                        <a:pt x="815968" y="110552"/>
                        <a:pt x="811028" y="98645"/>
                      </a:cubicBezTo>
                      <a:cubicBezTo>
                        <a:pt x="798512" y="72648"/>
                        <a:pt x="791175" y="42915"/>
                        <a:pt x="770302" y="21195"/>
                      </a:cubicBezTo>
                      <a:cubicBezTo>
                        <a:pt x="770090" y="14652"/>
                        <a:pt x="765799" y="8083"/>
                        <a:pt x="757390" y="7739"/>
                      </a:cubicBezTo>
                      <a:cubicBezTo>
                        <a:pt x="577444" y="309"/>
                        <a:pt x="397313" y="-1399"/>
                        <a:pt x="217248" y="1037"/>
                      </a:cubicBezTo>
                      <a:cubicBezTo>
                        <a:pt x="166457" y="1726"/>
                        <a:pt x="115667" y="2746"/>
                        <a:pt x="64876" y="4031"/>
                      </a:cubicBezTo>
                      <a:cubicBezTo>
                        <a:pt x="57830" y="4203"/>
                        <a:pt x="53659" y="8798"/>
                        <a:pt x="52374" y="14136"/>
                      </a:cubicBezTo>
                      <a:cubicBezTo>
                        <a:pt x="33329" y="50305"/>
                        <a:pt x="14642" y="88143"/>
                        <a:pt x="3067" y="127676"/>
                      </a:cubicBezTo>
                      <a:cubicBezTo>
                        <a:pt x="-3171" y="135305"/>
                        <a:pt x="100" y="150111"/>
                        <a:pt x="12947" y="150111"/>
                      </a:cubicBezTo>
                      <a:close/>
                      <a:moveTo>
                        <a:pt x="72359" y="32174"/>
                      </a:moveTo>
                      <a:cubicBezTo>
                        <a:pt x="72584" y="31671"/>
                        <a:pt x="72770" y="31181"/>
                        <a:pt x="72942" y="30677"/>
                      </a:cubicBezTo>
                      <a:cubicBezTo>
                        <a:pt x="300129" y="25036"/>
                        <a:pt x="527527" y="25088"/>
                        <a:pt x="754622" y="34465"/>
                      </a:cubicBezTo>
                      <a:cubicBezTo>
                        <a:pt x="772342" y="59271"/>
                        <a:pt x="780182" y="89070"/>
                        <a:pt x="792724" y="116564"/>
                      </a:cubicBezTo>
                      <a:cubicBezTo>
                        <a:pt x="539341" y="123094"/>
                        <a:pt x="285838" y="123332"/>
                        <a:pt x="32376" y="123306"/>
                      </a:cubicBezTo>
                      <a:cubicBezTo>
                        <a:pt x="42626" y="91679"/>
                        <a:pt x="58824" y="62503"/>
                        <a:pt x="72359" y="32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ihåndsform: figur 14">
                  <a:extLst>
                    <a:ext uri="{FF2B5EF4-FFF2-40B4-BE49-F238E27FC236}">
                      <a16:creationId xmlns:a16="http://schemas.microsoft.com/office/drawing/2014/main" id="{FA682521-CB47-6511-149C-BB4728E7AC3E}"/>
                    </a:ext>
                  </a:extLst>
                </p:cNvPr>
                <p:cNvSpPr/>
                <p:nvPr/>
              </p:nvSpPr>
              <p:spPr>
                <a:xfrm>
                  <a:off x="6347393" y="4821615"/>
                  <a:ext cx="30898" cy="31588"/>
                </a:xfrm>
                <a:custGeom>
                  <a:avLst/>
                  <a:gdLst>
                    <a:gd name="connsiteX0" fmla="*/ 30383 w 30898"/>
                    <a:gd name="connsiteY0" fmla="*/ 12391 h 31588"/>
                    <a:gd name="connsiteX1" fmla="*/ 1 w 30898"/>
                    <a:gd name="connsiteY1" fmla="*/ 15848 h 31588"/>
                    <a:gd name="connsiteX2" fmla="*/ 3325 w 30898"/>
                    <a:gd name="connsiteY2" fmla="*/ 25648 h 31588"/>
                    <a:gd name="connsiteX3" fmla="*/ 30383 w 30898"/>
                    <a:gd name="connsiteY3" fmla="*/ 12391 h 3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" h="31588">
                      <a:moveTo>
                        <a:pt x="30383" y="12391"/>
                      </a:moveTo>
                      <a:cubicBezTo>
                        <a:pt x="25681" y="-5992"/>
                        <a:pt x="372" y="-3157"/>
                        <a:pt x="1" y="15848"/>
                      </a:cubicBezTo>
                      <a:cubicBezTo>
                        <a:pt x="-39" y="18867"/>
                        <a:pt x="1272" y="23609"/>
                        <a:pt x="3325" y="25648"/>
                      </a:cubicBezTo>
                      <a:cubicBezTo>
                        <a:pt x="13324" y="38707"/>
                        <a:pt x="34462" y="28416"/>
                        <a:pt x="30383" y="123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9CA42F0B-BC87-6E58-DAC4-BD3AC81FFA36}"/>
              </a:ext>
            </a:extLst>
          </p:cNvPr>
          <p:cNvGrpSpPr/>
          <p:nvPr/>
        </p:nvGrpSpPr>
        <p:grpSpPr>
          <a:xfrm>
            <a:off x="4182990" y="3084396"/>
            <a:ext cx="1538718" cy="1112292"/>
            <a:chOff x="9788952" y="5571514"/>
            <a:chExt cx="1086484" cy="764260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630DBBF6-AAF7-604E-116C-79531AA8ED16}"/>
                </a:ext>
              </a:extLst>
            </p:cNvPr>
            <p:cNvSpPr/>
            <p:nvPr/>
          </p:nvSpPr>
          <p:spPr>
            <a:xfrm>
              <a:off x="9788952" y="5571514"/>
              <a:ext cx="1086484" cy="191068"/>
            </a:xfrm>
            <a:prstGeom prst="rect">
              <a:avLst/>
            </a:prstGeom>
            <a:solidFill>
              <a:srgbClr val="A5A5A5"/>
            </a:solidFill>
            <a:ln w="38100">
              <a:solidFill>
                <a:srgbClr val="A5A5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EAACDAC4-7503-93B6-F239-5744AE4F410C}"/>
                </a:ext>
              </a:extLst>
            </p:cNvPr>
            <p:cNvGrpSpPr/>
            <p:nvPr/>
          </p:nvGrpSpPr>
          <p:grpSpPr>
            <a:xfrm>
              <a:off x="9788952" y="5762577"/>
              <a:ext cx="1086483" cy="191068"/>
              <a:chOff x="9788952" y="5762577"/>
              <a:chExt cx="1086483" cy="750630"/>
            </a:xfrm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C6AA3C77-66BD-087D-773A-0FB6E7DA58A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2969600-05F3-DA63-C011-BFC49D39B505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71E655A-37E5-A0E5-3D64-344050CE20AB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347511FA-8012-DA70-F7A6-2DC8FCF90C16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C81C86A0-8C10-AB3A-BD08-9FA20E697327}"/>
                </a:ext>
              </a:extLst>
            </p:cNvPr>
            <p:cNvGrpSpPr/>
            <p:nvPr/>
          </p:nvGrpSpPr>
          <p:grpSpPr>
            <a:xfrm>
              <a:off x="9788952" y="5953644"/>
              <a:ext cx="1086483" cy="191068"/>
              <a:chOff x="9788952" y="5762577"/>
              <a:chExt cx="1086483" cy="750630"/>
            </a:xfrm>
            <a:solidFill>
              <a:srgbClr val="E7E7E7"/>
            </a:solidFill>
          </p:grpSpPr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6CABC137-0338-0D22-BF8C-32BB428B272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3D45BB66-EFB8-98C3-D72D-257F9980A636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2382881C-ACC2-9ACC-E4F2-92880A0E07D9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BF678EDF-5AE4-909B-6CDE-5152F1CA7563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e 26">
              <a:extLst>
                <a:ext uri="{FF2B5EF4-FFF2-40B4-BE49-F238E27FC236}">
                  <a16:creationId xmlns:a16="http://schemas.microsoft.com/office/drawing/2014/main" id="{B6EDDE87-2113-24DA-A86C-0E8E29D6420A}"/>
                </a:ext>
              </a:extLst>
            </p:cNvPr>
            <p:cNvGrpSpPr/>
            <p:nvPr/>
          </p:nvGrpSpPr>
          <p:grpSpPr>
            <a:xfrm>
              <a:off x="9788952" y="6144706"/>
              <a:ext cx="1086483" cy="191068"/>
              <a:chOff x="9788952" y="5762577"/>
              <a:chExt cx="1086483" cy="75063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5E8BB43-960A-420A-45B2-B0694F207ADB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FAB1E4B-30D7-7427-C835-B335CCF486E3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6E822D1-5F11-67D2-E12D-6DE7D0D1F645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F89BD4-34A0-515C-2815-8CD2E7F6C514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4F6EFCBB-6FC6-5BF0-4151-6D9DC6C80FDF}"/>
              </a:ext>
            </a:extLst>
          </p:cNvPr>
          <p:cNvGrpSpPr/>
          <p:nvPr/>
        </p:nvGrpSpPr>
        <p:grpSpPr>
          <a:xfrm>
            <a:off x="911760" y="1104018"/>
            <a:ext cx="2089885" cy="1597683"/>
            <a:chOff x="694976" y="3625050"/>
            <a:chExt cx="4409660" cy="3232950"/>
          </a:xfrm>
        </p:grpSpPr>
        <p:pic>
          <p:nvPicPr>
            <p:cNvPr id="41" name="Grafikk 40" descr="Kvinne som løfter hender">
              <a:extLst>
                <a:ext uri="{FF2B5EF4-FFF2-40B4-BE49-F238E27FC236}">
                  <a16:creationId xmlns:a16="http://schemas.microsoft.com/office/drawing/2014/main" id="{B5DF915F-C1E9-07B2-A826-EAADFC12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41" y="4732935"/>
              <a:ext cx="3389985" cy="2125065"/>
            </a:xfrm>
            <a:prstGeom prst="rect">
              <a:avLst/>
            </a:prstGeom>
          </p:spPr>
        </p:pic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C19BFAC-C89E-548F-68ED-2376FA289CF0}"/>
                </a:ext>
              </a:extLst>
            </p:cNvPr>
            <p:cNvGrpSpPr/>
            <p:nvPr/>
          </p:nvGrpSpPr>
          <p:grpSpPr>
            <a:xfrm>
              <a:off x="1854334" y="3625050"/>
              <a:ext cx="1301996" cy="1375348"/>
              <a:chOff x="2167558" y="2154151"/>
              <a:chExt cx="676275" cy="714375"/>
            </a:xfrm>
          </p:grpSpPr>
          <p:pic>
            <p:nvPicPr>
              <p:cNvPr id="43" name="Grafikk 42" descr="Kvinne som har Beanie">
                <a:extLst>
                  <a:ext uri="{FF2B5EF4-FFF2-40B4-BE49-F238E27FC236}">
                    <a16:creationId xmlns:a16="http://schemas.microsoft.com/office/drawing/2014/main" id="{78BCDACB-523D-1D7D-4F5E-C1E3D4885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7558" y="2154151"/>
                <a:ext cx="676275" cy="714375"/>
              </a:xfrm>
              <a:prstGeom prst="rect">
                <a:avLst/>
              </a:prstGeom>
            </p:spPr>
          </p:pic>
          <p:pic>
            <p:nvPicPr>
              <p:cNvPr id="44" name="Grafikk 43" descr="Et smilefjes">
                <a:extLst>
                  <a:ext uri="{FF2B5EF4-FFF2-40B4-BE49-F238E27FC236}">
                    <a16:creationId xmlns:a16="http://schemas.microsoft.com/office/drawing/2014/main" id="{6A84DD8B-C7EE-2F94-AD54-B7A92498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38400" y="2402412"/>
                <a:ext cx="376858" cy="388635"/>
              </a:xfrm>
              <a:prstGeom prst="rect">
                <a:avLst/>
              </a:prstGeom>
            </p:spPr>
          </p:pic>
        </p:grpSp>
        <p:pic>
          <p:nvPicPr>
            <p:cNvPr id="46" name="Grafikk 45" descr="Papir kontur">
              <a:extLst>
                <a:ext uri="{FF2B5EF4-FFF2-40B4-BE49-F238E27FC236}">
                  <a16:creationId xmlns:a16="http://schemas.microsoft.com/office/drawing/2014/main" id="{90376834-2C03-23D0-AE7A-C9D50D50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5783">
              <a:off x="3397185" y="3924713"/>
              <a:ext cx="1707451" cy="1707452"/>
            </a:xfrm>
            <a:prstGeom prst="rect">
              <a:avLst/>
            </a:prstGeom>
          </p:spPr>
        </p:pic>
        <p:sp>
          <p:nvSpPr>
            <p:cNvPr id="48" name="Rektangel 47">
              <a:extLst>
                <a:ext uri="{FF2B5EF4-FFF2-40B4-BE49-F238E27FC236}">
                  <a16:creationId xmlns:a16="http://schemas.microsoft.com/office/drawing/2014/main" id="{B6502BB6-90C1-3199-856F-E9F8AE78EF71}"/>
                </a:ext>
              </a:extLst>
            </p:cNvPr>
            <p:cNvSpPr/>
            <p:nvPr/>
          </p:nvSpPr>
          <p:spPr>
            <a:xfrm rot="20220000">
              <a:off x="1116605" y="4369824"/>
              <a:ext cx="1089162" cy="104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fikk 49" descr="Papir kontur">
              <a:extLst>
                <a:ext uri="{FF2B5EF4-FFF2-40B4-BE49-F238E27FC236}">
                  <a16:creationId xmlns:a16="http://schemas.microsoft.com/office/drawing/2014/main" id="{9AB450E0-7D1F-5E95-DE49-272937CA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11319">
              <a:off x="694976" y="3829818"/>
              <a:ext cx="1781174" cy="1781175"/>
            </a:xfrm>
            <a:prstGeom prst="rect">
              <a:avLst/>
            </a:prstGeom>
          </p:spPr>
        </p:pic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4FD0907F-0C01-EED7-D9B9-5824342A4885}"/>
              </a:ext>
            </a:extLst>
          </p:cNvPr>
          <p:cNvSpPr txBox="1"/>
          <p:nvPr/>
        </p:nvSpPr>
        <p:spPr>
          <a:xfrm>
            <a:off x="4181870" y="3625691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kstSylinder 54">
            <a:extLst>
              <a:ext uri="{FF2B5EF4-FFF2-40B4-BE49-F238E27FC236}">
                <a16:creationId xmlns:a16="http://schemas.microsoft.com/office/drawing/2014/main" id="{91F4636E-2466-17E4-04F6-71AB258B9D3A}"/>
              </a:ext>
            </a:extLst>
          </p:cNvPr>
          <p:cNvSpPr txBox="1"/>
          <p:nvPr/>
        </p:nvSpPr>
        <p:spPr>
          <a:xfrm>
            <a:off x="4949478" y="3362466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A8A9CD6D-7DE3-8A22-18CF-0E27617138D3}"/>
              </a:ext>
            </a:extLst>
          </p:cNvPr>
          <p:cNvSpPr txBox="1"/>
          <p:nvPr/>
        </p:nvSpPr>
        <p:spPr>
          <a:xfrm>
            <a:off x="4565394" y="3911847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5973C1A6-B483-FA97-4D40-D0FCA839E806}"/>
              </a:ext>
            </a:extLst>
          </p:cNvPr>
          <p:cNvSpPr/>
          <p:nvPr/>
        </p:nvSpPr>
        <p:spPr>
          <a:xfrm>
            <a:off x="7267789" y="4160413"/>
            <a:ext cx="3548061" cy="23086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DA81348-208C-3892-5960-81B38F80702E}"/>
              </a:ext>
            </a:extLst>
          </p:cNvPr>
          <p:cNvSpPr/>
          <p:nvPr/>
        </p:nvSpPr>
        <p:spPr>
          <a:xfrm>
            <a:off x="533915" y="555669"/>
            <a:ext cx="4870598" cy="23086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tools except poetry follows PEP 621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/>
          <p:nvPr/>
        </p:nvSpPr>
        <p:spPr>
          <a:xfrm>
            <a:off x="353704" y="2649581"/>
            <a:ext cx="11484591" cy="230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ell 13">
            <a:extLst>
              <a:ext uri="{FF2B5EF4-FFF2-40B4-BE49-F238E27FC236}">
                <a16:creationId xmlns:a16="http://schemas.microsoft.com/office/drawing/2014/main" id="{D759A7FA-992C-E454-5899-AF2A8BE81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724066"/>
              </p:ext>
            </p:extLst>
          </p:nvPr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15" name="Grafikk 14">
            <a:extLst>
              <a:ext uri="{FF2B5EF4-FFF2-40B4-BE49-F238E27FC236}">
                <a16:creationId xmlns:a16="http://schemas.microsoft.com/office/drawing/2014/main" id="{2928A839-7ED8-5F63-7056-A68BB2E1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16" name="Grafikk 15">
            <a:extLst>
              <a:ext uri="{FF2B5EF4-FFF2-40B4-BE49-F238E27FC236}">
                <a16:creationId xmlns:a16="http://schemas.microsoft.com/office/drawing/2014/main" id="{6AD8D8FC-35C2-AA15-8543-9DD94923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17" name="Bilde 1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C5FB7D3B-304A-EA7E-B50A-D930BF02D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18" name="Grafikk 17">
            <a:extLst>
              <a:ext uri="{FF2B5EF4-FFF2-40B4-BE49-F238E27FC236}">
                <a16:creationId xmlns:a16="http://schemas.microsoft.com/office/drawing/2014/main" id="{C8FE69DB-C61B-8A08-6B94-541644318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786D5CEA-D2AF-DC48-7D40-E04C03816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0781133A-6AE0-F5A2-D193-C37B1E8F0695}"/>
              </a:ext>
            </a:extLst>
          </p:cNvPr>
          <p:cNvSpPr>
            <a:spLocks/>
          </p:cNvSpPr>
          <p:nvPr/>
        </p:nvSpPr>
        <p:spPr>
          <a:xfrm>
            <a:off x="353703" y="2337675"/>
            <a:ext cx="11484591" cy="292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 favourite is PDM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1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25B87332-57D2-2636-6C94-CC3E17E1CC83}"/>
              </a:ext>
            </a:extLst>
          </p:cNvPr>
          <p:cNvSpPr txBox="1"/>
          <p:nvPr/>
        </p:nvSpPr>
        <p:spPr>
          <a:xfrm>
            <a:off x="2888130" y="1340220"/>
            <a:ext cx="238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Introduction and brief overview of packaging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93B0D23-969B-AEC7-2B47-9E60185BC7CB}"/>
              </a:ext>
            </a:extLst>
          </p:cNvPr>
          <p:cNvSpPr txBox="1"/>
          <p:nvPr/>
        </p:nvSpPr>
        <p:spPr>
          <a:xfrm>
            <a:off x="5718206" y="3237083"/>
            <a:ext cx="153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Comparison of packaging tools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6A2A54-9E44-AE00-66EF-0978DD7E3CC7}"/>
              </a:ext>
            </a:extLst>
          </p:cNvPr>
          <p:cNvSpPr txBox="1"/>
          <p:nvPr/>
        </p:nvSpPr>
        <p:spPr>
          <a:xfrm>
            <a:off x="9437535" y="4966458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“Live” 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demo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08A81C93-19F7-C0A5-E993-BB6CE3E5B358}"/>
              </a:ext>
            </a:extLst>
          </p:cNvPr>
          <p:cNvGrpSpPr/>
          <p:nvPr/>
        </p:nvGrpSpPr>
        <p:grpSpPr>
          <a:xfrm>
            <a:off x="7256924" y="4611668"/>
            <a:ext cx="2362757" cy="1653886"/>
            <a:chOff x="5168247" y="4771690"/>
            <a:chExt cx="2362757" cy="1653886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901CF7F3-5305-C1AC-977A-3FB56E9DA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2" r="44701" b="33765"/>
            <a:stretch/>
          </p:blipFill>
          <p:spPr>
            <a:xfrm>
              <a:off x="5554637" y="4858603"/>
              <a:ext cx="1624085" cy="977047"/>
            </a:xfrm>
            <a:prstGeom prst="rect">
              <a:avLst/>
            </a:prstGeom>
          </p:spPr>
        </p:pic>
        <p:grpSp>
          <p:nvGrpSpPr>
            <p:cNvPr id="7" name="Grafikk 9" descr="Åpne bærbar enhet">
              <a:extLst>
                <a:ext uri="{FF2B5EF4-FFF2-40B4-BE49-F238E27FC236}">
                  <a16:creationId xmlns:a16="http://schemas.microsoft.com/office/drawing/2014/main" id="{FC0BA250-6A38-AE6C-1674-18474F35E494}"/>
                </a:ext>
              </a:extLst>
            </p:cNvPr>
            <p:cNvGrpSpPr/>
            <p:nvPr/>
          </p:nvGrpSpPr>
          <p:grpSpPr>
            <a:xfrm>
              <a:off x="5168247" y="4771690"/>
              <a:ext cx="2362757" cy="1653886"/>
              <a:chOff x="5168247" y="4771690"/>
              <a:chExt cx="2362757" cy="1653886"/>
            </a:xfrm>
          </p:grpSpPr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4B00CCD8-4A61-82AA-F9A2-417EC0B7AA8E}"/>
                  </a:ext>
                </a:extLst>
              </p:cNvPr>
              <p:cNvSpPr/>
              <p:nvPr/>
            </p:nvSpPr>
            <p:spPr>
              <a:xfrm>
                <a:off x="5889854" y="6162495"/>
                <a:ext cx="790669" cy="123422"/>
              </a:xfrm>
              <a:custGeom>
                <a:avLst/>
                <a:gdLst>
                  <a:gd name="connsiteX0" fmla="*/ 789885 w 790669"/>
                  <a:gd name="connsiteY0" fmla="*/ 98508 h 123422"/>
                  <a:gd name="connsiteX1" fmla="*/ 736644 w 790669"/>
                  <a:gd name="connsiteY1" fmla="*/ 7124 h 123422"/>
                  <a:gd name="connsiteX2" fmla="*/ 58023 w 790669"/>
                  <a:gd name="connsiteY2" fmla="*/ 3946 h 123422"/>
                  <a:gd name="connsiteX3" fmla="*/ 27033 w 790669"/>
                  <a:gd name="connsiteY3" fmla="*/ 49240 h 123422"/>
                  <a:gd name="connsiteX4" fmla="*/ 6372 w 790669"/>
                  <a:gd name="connsiteY4" fmla="*/ 123141 h 123422"/>
                  <a:gd name="connsiteX5" fmla="*/ 772402 w 790669"/>
                  <a:gd name="connsiteY5" fmla="*/ 119168 h 123422"/>
                  <a:gd name="connsiteX6" fmla="*/ 789885 w 790669"/>
                  <a:gd name="connsiteY6" fmla="*/ 98508 h 12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69" h="123422">
                    <a:moveTo>
                      <a:pt x="789885" y="98508"/>
                    </a:moveTo>
                    <a:cubicBezTo>
                      <a:pt x="780243" y="79569"/>
                      <a:pt x="759013" y="11336"/>
                      <a:pt x="736644" y="7124"/>
                    </a:cubicBezTo>
                    <a:cubicBezTo>
                      <a:pt x="525045" y="-1431"/>
                      <a:pt x="303540" y="-2014"/>
                      <a:pt x="58023" y="3946"/>
                    </a:cubicBezTo>
                    <a:cubicBezTo>
                      <a:pt x="42091" y="5071"/>
                      <a:pt x="34277" y="38340"/>
                      <a:pt x="27033" y="49240"/>
                    </a:cubicBezTo>
                    <a:cubicBezTo>
                      <a:pt x="21139" y="67768"/>
                      <a:pt x="-14209" y="123022"/>
                      <a:pt x="6372" y="123141"/>
                    </a:cubicBezTo>
                    <a:cubicBezTo>
                      <a:pt x="267808" y="124731"/>
                      <a:pt x="528899" y="119049"/>
                      <a:pt x="772402" y="119168"/>
                    </a:cubicBezTo>
                    <a:cubicBezTo>
                      <a:pt x="782362" y="119181"/>
                      <a:pt x="793792" y="107725"/>
                      <a:pt x="789885" y="98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8C54C36-8DF2-D92E-8B28-2150EEE8C8FF}"/>
                  </a:ext>
                </a:extLst>
              </p:cNvPr>
              <p:cNvSpPr/>
              <p:nvPr/>
            </p:nvSpPr>
            <p:spPr>
              <a:xfrm>
                <a:off x="5179112" y="4787471"/>
                <a:ext cx="2341355" cy="1629786"/>
              </a:xfrm>
              <a:custGeom>
                <a:avLst/>
                <a:gdLst>
                  <a:gd name="connsiteX0" fmla="*/ 2335512 w 2341355"/>
                  <a:gd name="connsiteY0" fmla="*/ 1520190 h 1629786"/>
                  <a:gd name="connsiteX1" fmla="*/ 2146786 w 2341355"/>
                  <a:gd name="connsiteY1" fmla="*/ 1280143 h 1629786"/>
                  <a:gd name="connsiteX2" fmla="*/ 2070090 w 2341355"/>
                  <a:gd name="connsiteY2" fmla="*/ 1160656 h 1629786"/>
                  <a:gd name="connsiteX3" fmla="*/ 2080923 w 2341355"/>
                  <a:gd name="connsiteY3" fmla="*/ 193066 h 1629786"/>
                  <a:gd name="connsiteX4" fmla="*/ 2031775 w 2341355"/>
                  <a:gd name="connsiteY4" fmla="*/ 274 h 1629786"/>
                  <a:gd name="connsiteX5" fmla="*/ 408397 w 2341355"/>
                  <a:gd name="connsiteY5" fmla="*/ 2989 h 1629786"/>
                  <a:gd name="connsiteX6" fmla="*/ 292287 w 2341355"/>
                  <a:gd name="connsiteY6" fmla="*/ 158698 h 1629786"/>
                  <a:gd name="connsiteX7" fmla="*/ 294697 w 2341355"/>
                  <a:gd name="connsiteY7" fmla="*/ 1144221 h 1629786"/>
                  <a:gd name="connsiteX8" fmla="*/ 302988 w 2341355"/>
                  <a:gd name="connsiteY8" fmla="*/ 1173569 h 1629786"/>
                  <a:gd name="connsiteX9" fmla="*/ 6204 w 2341355"/>
                  <a:gd name="connsiteY9" fmla="*/ 1578132 h 1629786"/>
                  <a:gd name="connsiteX10" fmla="*/ 189713 w 2341355"/>
                  <a:gd name="connsiteY10" fmla="*/ 1629426 h 1629786"/>
                  <a:gd name="connsiteX11" fmla="*/ 2226210 w 2341355"/>
                  <a:gd name="connsiteY11" fmla="*/ 1625652 h 1629786"/>
                  <a:gd name="connsiteX12" fmla="*/ 2336452 w 2341355"/>
                  <a:gd name="connsiteY12" fmla="*/ 1556810 h 1629786"/>
                  <a:gd name="connsiteX13" fmla="*/ 2335512 w 2341355"/>
                  <a:gd name="connsiteY13" fmla="*/ 1520190 h 1629786"/>
                  <a:gd name="connsiteX14" fmla="*/ 365884 w 2341355"/>
                  <a:gd name="connsiteY14" fmla="*/ 946952 h 1629786"/>
                  <a:gd name="connsiteX15" fmla="*/ 370122 w 2341355"/>
                  <a:gd name="connsiteY15" fmla="*/ 104636 h 1629786"/>
                  <a:gd name="connsiteX16" fmla="*/ 376188 w 2341355"/>
                  <a:gd name="connsiteY16" fmla="*/ 89777 h 1629786"/>
                  <a:gd name="connsiteX17" fmla="*/ 1527114 w 2341355"/>
                  <a:gd name="connsiteY17" fmla="*/ 92982 h 1629786"/>
                  <a:gd name="connsiteX18" fmla="*/ 2003896 w 2341355"/>
                  <a:gd name="connsiteY18" fmla="*/ 98279 h 1629786"/>
                  <a:gd name="connsiteX19" fmla="*/ 2004956 w 2341355"/>
                  <a:gd name="connsiteY19" fmla="*/ 713858 h 1629786"/>
                  <a:gd name="connsiteX20" fmla="*/ 2002969 w 2341355"/>
                  <a:gd name="connsiteY20" fmla="*/ 1038507 h 1629786"/>
                  <a:gd name="connsiteX21" fmla="*/ 1997539 w 2341355"/>
                  <a:gd name="connsiteY21" fmla="*/ 1050785 h 1629786"/>
                  <a:gd name="connsiteX22" fmla="*/ 364824 w 2341355"/>
                  <a:gd name="connsiteY22" fmla="*/ 1048665 h 1629786"/>
                  <a:gd name="connsiteX23" fmla="*/ 365884 w 2341355"/>
                  <a:gd name="connsiteY23" fmla="*/ 946952 h 1629786"/>
                  <a:gd name="connsiteX24" fmla="*/ 1516943 w 2341355"/>
                  <a:gd name="connsiteY24" fmla="*/ 1500735 h 1629786"/>
                  <a:gd name="connsiteX25" fmla="*/ 704664 w 2341355"/>
                  <a:gd name="connsiteY25" fmla="*/ 1506906 h 1629786"/>
                  <a:gd name="connsiteX26" fmla="*/ 762871 w 2341355"/>
                  <a:gd name="connsiteY26" fmla="*/ 1374679 h 1629786"/>
                  <a:gd name="connsiteX27" fmla="*/ 1466457 w 2341355"/>
                  <a:gd name="connsiteY27" fmla="*/ 1386241 h 1629786"/>
                  <a:gd name="connsiteX28" fmla="*/ 1499646 w 2341355"/>
                  <a:gd name="connsiteY28" fmla="*/ 1449004 h 1629786"/>
                  <a:gd name="connsiteX29" fmla="*/ 1516943 w 2341355"/>
                  <a:gd name="connsiteY29" fmla="*/ 1500735 h 162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341355" h="1629786">
                    <a:moveTo>
                      <a:pt x="2335512" y="1520190"/>
                    </a:moveTo>
                    <a:cubicBezTo>
                      <a:pt x="2281728" y="1434277"/>
                      <a:pt x="2221256" y="1349131"/>
                      <a:pt x="2146786" y="1280143"/>
                    </a:cubicBezTo>
                    <a:cubicBezTo>
                      <a:pt x="2112033" y="1244570"/>
                      <a:pt x="2069017" y="1215063"/>
                      <a:pt x="2070090" y="1160656"/>
                    </a:cubicBezTo>
                    <a:cubicBezTo>
                      <a:pt x="2082182" y="833888"/>
                      <a:pt x="2080261" y="524788"/>
                      <a:pt x="2080923" y="193066"/>
                    </a:cubicBezTo>
                    <a:cubicBezTo>
                      <a:pt x="2079890" y="144262"/>
                      <a:pt x="2085188" y="22934"/>
                      <a:pt x="2031775" y="274"/>
                    </a:cubicBezTo>
                    <a:cubicBezTo>
                      <a:pt x="1487448" y="-1766"/>
                      <a:pt x="962577" y="8432"/>
                      <a:pt x="408397" y="2989"/>
                    </a:cubicBezTo>
                    <a:cubicBezTo>
                      <a:pt x="302286" y="-11818"/>
                      <a:pt x="290790" y="75063"/>
                      <a:pt x="292287" y="158698"/>
                    </a:cubicBezTo>
                    <a:cubicBezTo>
                      <a:pt x="289029" y="488300"/>
                      <a:pt x="294194" y="828670"/>
                      <a:pt x="294697" y="1144221"/>
                    </a:cubicBezTo>
                    <a:cubicBezTo>
                      <a:pt x="294274" y="1154445"/>
                      <a:pt x="290406" y="1168868"/>
                      <a:pt x="302988" y="1173569"/>
                    </a:cubicBezTo>
                    <a:cubicBezTo>
                      <a:pt x="258025" y="1236836"/>
                      <a:pt x="-46983" y="1517343"/>
                      <a:pt x="6204" y="1578132"/>
                    </a:cubicBezTo>
                    <a:cubicBezTo>
                      <a:pt x="77602" y="1633929"/>
                      <a:pt x="182945" y="1630247"/>
                      <a:pt x="189713" y="1629426"/>
                    </a:cubicBezTo>
                    <a:cubicBezTo>
                      <a:pt x="485477" y="1612024"/>
                      <a:pt x="1883959" y="1622327"/>
                      <a:pt x="2226210" y="1625652"/>
                    </a:cubicBezTo>
                    <a:cubicBezTo>
                      <a:pt x="2258975" y="1620222"/>
                      <a:pt x="2312799" y="1574106"/>
                      <a:pt x="2336452" y="1556810"/>
                    </a:cubicBezTo>
                    <a:cubicBezTo>
                      <a:pt x="2344875" y="1545618"/>
                      <a:pt x="2341021" y="1528944"/>
                      <a:pt x="2335512" y="1520190"/>
                    </a:cubicBezTo>
                    <a:close/>
                    <a:moveTo>
                      <a:pt x="365884" y="946952"/>
                    </a:moveTo>
                    <a:cubicBezTo>
                      <a:pt x="371711" y="659611"/>
                      <a:pt x="375419" y="465931"/>
                      <a:pt x="370122" y="104636"/>
                    </a:cubicBezTo>
                    <a:cubicBezTo>
                      <a:pt x="370042" y="98769"/>
                      <a:pt x="367062" y="89962"/>
                      <a:pt x="376188" y="89777"/>
                    </a:cubicBezTo>
                    <a:cubicBezTo>
                      <a:pt x="376783" y="96266"/>
                      <a:pt x="1046941" y="94028"/>
                      <a:pt x="1527114" y="92982"/>
                    </a:cubicBezTo>
                    <a:cubicBezTo>
                      <a:pt x="1800377" y="92386"/>
                      <a:pt x="2012094" y="83962"/>
                      <a:pt x="2003896" y="98279"/>
                    </a:cubicBezTo>
                    <a:cubicBezTo>
                      <a:pt x="2009009" y="303825"/>
                      <a:pt x="2008598" y="485638"/>
                      <a:pt x="2004956" y="713858"/>
                    </a:cubicBezTo>
                    <a:cubicBezTo>
                      <a:pt x="2005353" y="825002"/>
                      <a:pt x="1997592" y="927616"/>
                      <a:pt x="2002969" y="1038507"/>
                    </a:cubicBezTo>
                    <a:cubicBezTo>
                      <a:pt x="2005208" y="1043143"/>
                      <a:pt x="2004903" y="1050824"/>
                      <a:pt x="1997539" y="1050785"/>
                    </a:cubicBezTo>
                    <a:cubicBezTo>
                      <a:pt x="1990136" y="1046864"/>
                      <a:pt x="370016" y="1056003"/>
                      <a:pt x="364824" y="1048665"/>
                    </a:cubicBezTo>
                    <a:cubicBezTo>
                      <a:pt x="360215" y="1015529"/>
                      <a:pt x="366281" y="980909"/>
                      <a:pt x="365884" y="946952"/>
                    </a:cubicBezTo>
                    <a:close/>
                    <a:moveTo>
                      <a:pt x="1516943" y="1500735"/>
                    </a:moveTo>
                    <a:cubicBezTo>
                      <a:pt x="1246779" y="1509979"/>
                      <a:pt x="967596" y="1513330"/>
                      <a:pt x="704664" y="1506906"/>
                    </a:cubicBezTo>
                    <a:cubicBezTo>
                      <a:pt x="697817" y="1499251"/>
                      <a:pt x="752766" y="1373368"/>
                      <a:pt x="762871" y="1374679"/>
                    </a:cubicBezTo>
                    <a:cubicBezTo>
                      <a:pt x="997130" y="1375910"/>
                      <a:pt x="1250143" y="1354972"/>
                      <a:pt x="1466457" y="1386241"/>
                    </a:cubicBezTo>
                    <a:cubicBezTo>
                      <a:pt x="1476032" y="1406623"/>
                      <a:pt x="1492375" y="1425946"/>
                      <a:pt x="1499646" y="1449004"/>
                    </a:cubicBezTo>
                    <a:cubicBezTo>
                      <a:pt x="1502043" y="1463744"/>
                      <a:pt x="1528399" y="1489597"/>
                      <a:pt x="1516943" y="15007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95B5012E-F25A-6C13-AF65-32A4B454AF7F}"/>
                  </a:ext>
                </a:extLst>
              </p:cNvPr>
              <p:cNvSpPr/>
              <p:nvPr/>
            </p:nvSpPr>
            <p:spPr>
              <a:xfrm>
                <a:off x="5545294" y="4875501"/>
                <a:ext cx="1641831" cy="966510"/>
              </a:xfrm>
              <a:custGeom>
                <a:avLst/>
                <a:gdLst>
                  <a:gd name="connsiteX0" fmla="*/ 1639834 w 1641831"/>
                  <a:gd name="connsiteY0" fmla="*/ 40975 h 966510"/>
                  <a:gd name="connsiteX1" fmla="*/ 1628179 w 1641831"/>
                  <a:gd name="connsiteY1" fmla="*/ 4952 h 966510"/>
                  <a:gd name="connsiteX2" fmla="*/ 10297 w 1641831"/>
                  <a:gd name="connsiteY2" fmla="*/ 6011 h 966510"/>
                  <a:gd name="connsiteX3" fmla="*/ 4377 w 1641831"/>
                  <a:gd name="connsiteY3" fmla="*/ 70893 h 966510"/>
                  <a:gd name="connsiteX4" fmla="*/ 6059 w 1641831"/>
                  <a:gd name="connsiteY4" fmla="*/ 165998 h 966510"/>
                  <a:gd name="connsiteX5" fmla="*/ 2881 w 1641831"/>
                  <a:gd name="connsiteY5" fmla="*/ 961695 h 966510"/>
                  <a:gd name="connsiteX6" fmla="*/ 1620763 w 1641831"/>
                  <a:gd name="connsiteY6" fmla="*/ 961695 h 966510"/>
                  <a:gd name="connsiteX7" fmla="*/ 1637715 w 1641831"/>
                  <a:gd name="connsiteY7" fmla="*/ 941750 h 966510"/>
                  <a:gd name="connsiteX8" fmla="*/ 1639834 w 1641831"/>
                  <a:gd name="connsiteY8" fmla="*/ 40975 h 96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831" h="966510">
                    <a:moveTo>
                      <a:pt x="1639834" y="40975"/>
                    </a:moveTo>
                    <a:cubicBezTo>
                      <a:pt x="1641516" y="28023"/>
                      <a:pt x="1646827" y="5574"/>
                      <a:pt x="1628179" y="4952"/>
                    </a:cubicBezTo>
                    <a:cubicBezTo>
                      <a:pt x="1616776" y="10183"/>
                      <a:pt x="17621" y="-9339"/>
                      <a:pt x="10297" y="6011"/>
                    </a:cubicBezTo>
                    <a:cubicBezTo>
                      <a:pt x="1305" y="22791"/>
                      <a:pt x="5159" y="51027"/>
                      <a:pt x="4377" y="70893"/>
                    </a:cubicBezTo>
                    <a:cubicBezTo>
                      <a:pt x="7622" y="101911"/>
                      <a:pt x="5861" y="134584"/>
                      <a:pt x="6059" y="165998"/>
                    </a:cubicBezTo>
                    <a:cubicBezTo>
                      <a:pt x="12853" y="405979"/>
                      <a:pt x="-7171" y="708934"/>
                      <a:pt x="2881" y="961695"/>
                    </a:cubicBezTo>
                    <a:cubicBezTo>
                      <a:pt x="8774" y="974462"/>
                      <a:pt x="1611214" y="957298"/>
                      <a:pt x="1620763" y="961695"/>
                    </a:cubicBezTo>
                    <a:cubicBezTo>
                      <a:pt x="1628961" y="961682"/>
                      <a:pt x="1637702" y="949961"/>
                      <a:pt x="1637715" y="941750"/>
                    </a:cubicBezTo>
                    <a:cubicBezTo>
                      <a:pt x="1641489" y="640993"/>
                      <a:pt x="1636894" y="340487"/>
                      <a:pt x="1639834" y="40975"/>
                    </a:cubicBezTo>
                    <a:close/>
                  </a:path>
                </a:pathLst>
              </a:custGeom>
              <a:noFill/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afikk 9" descr="Åpne bærbar enhet">
                <a:extLst>
                  <a:ext uri="{FF2B5EF4-FFF2-40B4-BE49-F238E27FC236}">
                    <a16:creationId xmlns:a16="http://schemas.microsoft.com/office/drawing/2014/main" id="{A66DE4B7-C9C1-F84E-CA09-237688A6D727}"/>
                  </a:ext>
                </a:extLst>
              </p:cNvPr>
              <p:cNvGrpSpPr/>
              <p:nvPr/>
            </p:nvGrpSpPr>
            <p:grpSpPr>
              <a:xfrm>
                <a:off x="5168247" y="4771690"/>
                <a:ext cx="2362757" cy="1653886"/>
                <a:chOff x="5168247" y="4771690"/>
                <a:chExt cx="2362757" cy="1653886"/>
              </a:xfrm>
              <a:solidFill>
                <a:srgbClr val="000000"/>
              </a:solidFill>
            </p:grpSpPr>
            <p:sp>
              <p:nvSpPr>
                <p:cNvPr id="12" name="Frihåndsform: figur 11">
                  <a:extLst>
                    <a:ext uri="{FF2B5EF4-FFF2-40B4-BE49-F238E27FC236}">
                      <a16:creationId xmlns:a16="http://schemas.microsoft.com/office/drawing/2014/main" id="{6ADD6133-E56B-2E45-4023-462AD667B683}"/>
                    </a:ext>
                  </a:extLst>
                </p:cNvPr>
                <p:cNvSpPr/>
                <p:nvPr/>
              </p:nvSpPr>
              <p:spPr>
                <a:xfrm>
                  <a:off x="5168247" y="4771690"/>
                  <a:ext cx="2362757" cy="1653886"/>
                </a:xfrm>
                <a:custGeom>
                  <a:avLst/>
                  <a:gdLst>
                    <a:gd name="connsiteX0" fmla="*/ 2358429 w 2362757"/>
                    <a:gd name="connsiteY0" fmla="*/ 1520832 h 1653886"/>
                    <a:gd name="connsiteX1" fmla="*/ 2304341 w 2362757"/>
                    <a:gd name="connsiteY1" fmla="*/ 1441806 h 1653886"/>
                    <a:gd name="connsiteX2" fmla="*/ 2230135 w 2362757"/>
                    <a:gd name="connsiteY2" fmla="*/ 1348197 h 1653886"/>
                    <a:gd name="connsiteX3" fmla="*/ 2088650 w 2362757"/>
                    <a:gd name="connsiteY3" fmla="*/ 1202898 h 1653886"/>
                    <a:gd name="connsiteX4" fmla="*/ 2101139 w 2362757"/>
                    <a:gd name="connsiteY4" fmla="*/ 575320 h 1653886"/>
                    <a:gd name="connsiteX5" fmla="*/ 2101205 w 2362757"/>
                    <a:gd name="connsiteY5" fmla="*/ 168519 h 1653886"/>
                    <a:gd name="connsiteX6" fmla="*/ 2085617 w 2362757"/>
                    <a:gd name="connsiteY6" fmla="*/ 59084 h 1653886"/>
                    <a:gd name="connsiteX7" fmla="*/ 1953151 w 2362757"/>
                    <a:gd name="connsiteY7" fmla="*/ 1155 h 1653886"/>
                    <a:gd name="connsiteX8" fmla="*/ 1317189 w 2362757"/>
                    <a:gd name="connsiteY8" fmla="*/ 3724 h 1653886"/>
                    <a:gd name="connsiteX9" fmla="*/ 468172 w 2362757"/>
                    <a:gd name="connsiteY9" fmla="*/ 5486 h 1653886"/>
                    <a:gd name="connsiteX10" fmla="*/ 331481 w 2362757"/>
                    <a:gd name="connsiteY10" fmla="*/ 22742 h 1653886"/>
                    <a:gd name="connsiteX11" fmla="*/ 283485 w 2362757"/>
                    <a:gd name="connsiteY11" fmla="*/ 228063 h 1653886"/>
                    <a:gd name="connsiteX12" fmla="*/ 283141 w 2362757"/>
                    <a:gd name="connsiteY12" fmla="*/ 429160 h 1653886"/>
                    <a:gd name="connsiteX13" fmla="*/ 286942 w 2362757"/>
                    <a:gd name="connsiteY13" fmla="*/ 970917 h 1653886"/>
                    <a:gd name="connsiteX14" fmla="*/ 298106 w 2362757"/>
                    <a:gd name="connsiteY14" fmla="*/ 1190343 h 1653886"/>
                    <a:gd name="connsiteX15" fmla="*/ 302636 w 2362757"/>
                    <a:gd name="connsiteY15" fmla="*/ 1207653 h 1653886"/>
                    <a:gd name="connsiteX16" fmla="*/ 41227 w 2362757"/>
                    <a:gd name="connsiteY16" fmla="*/ 1485630 h 1653886"/>
                    <a:gd name="connsiteX17" fmla="*/ 435 w 2362757"/>
                    <a:gd name="connsiteY17" fmla="*/ 1566776 h 1653886"/>
                    <a:gd name="connsiteX18" fmla="*/ 184725 w 2362757"/>
                    <a:gd name="connsiteY18" fmla="*/ 1646478 h 1653886"/>
                    <a:gd name="connsiteX19" fmla="*/ 2009861 w 2362757"/>
                    <a:gd name="connsiteY19" fmla="*/ 1652689 h 1653886"/>
                    <a:gd name="connsiteX20" fmla="*/ 2234029 w 2362757"/>
                    <a:gd name="connsiteY20" fmla="*/ 1648517 h 1653886"/>
                    <a:gd name="connsiteX21" fmla="*/ 2334736 w 2362757"/>
                    <a:gd name="connsiteY21" fmla="*/ 1592376 h 1653886"/>
                    <a:gd name="connsiteX22" fmla="*/ 2358429 w 2362757"/>
                    <a:gd name="connsiteY22" fmla="*/ 1520832 h 1653886"/>
                    <a:gd name="connsiteX23" fmla="*/ 310158 w 2362757"/>
                    <a:gd name="connsiteY23" fmla="*/ 319539 h 1653886"/>
                    <a:gd name="connsiteX24" fmla="*/ 310993 w 2362757"/>
                    <a:gd name="connsiteY24" fmla="*/ 180014 h 1653886"/>
                    <a:gd name="connsiteX25" fmla="*/ 352486 w 2362757"/>
                    <a:gd name="connsiteY25" fmla="*/ 41032 h 1653886"/>
                    <a:gd name="connsiteX26" fmla="*/ 437128 w 2362757"/>
                    <a:gd name="connsiteY26" fmla="*/ 32410 h 1653886"/>
                    <a:gd name="connsiteX27" fmla="*/ 931273 w 2362757"/>
                    <a:gd name="connsiteY27" fmla="*/ 32318 h 1653886"/>
                    <a:gd name="connsiteX28" fmla="*/ 2028469 w 2362757"/>
                    <a:gd name="connsiteY28" fmla="*/ 27629 h 1653886"/>
                    <a:gd name="connsiteX29" fmla="*/ 2075141 w 2362757"/>
                    <a:gd name="connsiteY29" fmla="*/ 235930 h 1653886"/>
                    <a:gd name="connsiteX30" fmla="*/ 2063910 w 2362757"/>
                    <a:gd name="connsiteY30" fmla="*/ 1181509 h 1653886"/>
                    <a:gd name="connsiteX31" fmla="*/ 2061261 w 2362757"/>
                    <a:gd name="connsiteY31" fmla="*/ 1182847 h 1653886"/>
                    <a:gd name="connsiteX32" fmla="*/ 314343 w 2362757"/>
                    <a:gd name="connsiteY32" fmla="*/ 1182847 h 1653886"/>
                    <a:gd name="connsiteX33" fmla="*/ 314158 w 2362757"/>
                    <a:gd name="connsiteY33" fmla="*/ 1167682 h 1653886"/>
                    <a:gd name="connsiteX34" fmla="*/ 310158 w 2362757"/>
                    <a:gd name="connsiteY34" fmla="*/ 319539 h 1653886"/>
                    <a:gd name="connsiteX35" fmla="*/ 59000 w 2362757"/>
                    <a:gd name="connsiteY35" fmla="*/ 1505920 h 1653886"/>
                    <a:gd name="connsiteX36" fmla="*/ 106983 w 2362757"/>
                    <a:gd name="connsiteY36" fmla="*/ 1444746 h 1653886"/>
                    <a:gd name="connsiteX37" fmla="*/ 312714 w 2362757"/>
                    <a:gd name="connsiteY37" fmla="*/ 1209652 h 1653886"/>
                    <a:gd name="connsiteX38" fmla="*/ 2066810 w 2362757"/>
                    <a:gd name="connsiteY38" fmla="*/ 1209652 h 1653886"/>
                    <a:gd name="connsiteX39" fmla="*/ 2183278 w 2362757"/>
                    <a:gd name="connsiteY39" fmla="*/ 1339483 h 1653886"/>
                    <a:gd name="connsiteX40" fmla="*/ 2251987 w 2362757"/>
                    <a:gd name="connsiteY40" fmla="*/ 1423900 h 1653886"/>
                    <a:gd name="connsiteX41" fmla="*/ 2310963 w 2362757"/>
                    <a:gd name="connsiteY41" fmla="*/ 1505032 h 1653886"/>
                    <a:gd name="connsiteX42" fmla="*/ 2333147 w 2362757"/>
                    <a:gd name="connsiteY42" fmla="*/ 1557690 h 1653886"/>
                    <a:gd name="connsiteX43" fmla="*/ 2320591 w 2362757"/>
                    <a:gd name="connsiteY43" fmla="*/ 1573225 h 1653886"/>
                    <a:gd name="connsiteX44" fmla="*/ 2096636 w 2362757"/>
                    <a:gd name="connsiteY44" fmla="*/ 1568219 h 1653886"/>
                    <a:gd name="connsiteX45" fmla="*/ 24168 w 2362757"/>
                    <a:gd name="connsiteY45" fmla="*/ 1575848 h 1653886"/>
                    <a:gd name="connsiteX46" fmla="*/ 21387 w 2362757"/>
                    <a:gd name="connsiteY46" fmla="*/ 1571742 h 1653886"/>
                    <a:gd name="connsiteX47" fmla="*/ 36181 w 2362757"/>
                    <a:gd name="connsiteY47" fmla="*/ 1540553 h 1653886"/>
                    <a:gd name="connsiteX48" fmla="*/ 59000 w 2362757"/>
                    <a:gd name="connsiteY48" fmla="*/ 1505920 h 1653886"/>
                    <a:gd name="connsiteX49" fmla="*/ 2258994 w 2362757"/>
                    <a:gd name="connsiteY49" fmla="*/ 1616573 h 1653886"/>
                    <a:gd name="connsiteX50" fmla="*/ 2230903 w 2362757"/>
                    <a:gd name="connsiteY50" fmla="*/ 1629565 h 1653886"/>
                    <a:gd name="connsiteX51" fmla="*/ 2034614 w 2362757"/>
                    <a:gd name="connsiteY51" fmla="*/ 1625857 h 1653886"/>
                    <a:gd name="connsiteX52" fmla="*/ 196168 w 2362757"/>
                    <a:gd name="connsiteY52" fmla="*/ 1631380 h 1653886"/>
                    <a:gd name="connsiteX53" fmla="*/ 186327 w 2362757"/>
                    <a:gd name="connsiteY53" fmla="*/ 1624294 h 1653886"/>
                    <a:gd name="connsiteX54" fmla="*/ 39624 w 2362757"/>
                    <a:gd name="connsiteY54" fmla="*/ 1590734 h 1653886"/>
                    <a:gd name="connsiteX55" fmla="*/ 40405 w 2362757"/>
                    <a:gd name="connsiteY55" fmla="*/ 1588430 h 1653886"/>
                    <a:gd name="connsiteX56" fmla="*/ 921407 w 2362757"/>
                    <a:gd name="connsiteY56" fmla="*/ 1595065 h 1653886"/>
                    <a:gd name="connsiteX57" fmla="*/ 2293812 w 2362757"/>
                    <a:gd name="connsiteY57" fmla="*/ 1593065 h 1653886"/>
                    <a:gd name="connsiteX58" fmla="*/ 2294765 w 2362757"/>
                    <a:gd name="connsiteY58" fmla="*/ 1595965 h 1653886"/>
                    <a:gd name="connsiteX59" fmla="*/ 2258994 w 2362757"/>
                    <a:gd name="connsiteY59" fmla="*/ 1616573 h 165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362757" h="1653886">
                      <a:moveTo>
                        <a:pt x="2358429" y="1520832"/>
                      </a:moveTo>
                      <a:cubicBezTo>
                        <a:pt x="2346695" y="1491020"/>
                        <a:pt x="2323386" y="1467049"/>
                        <a:pt x="2304341" y="1441806"/>
                      </a:cubicBezTo>
                      <a:cubicBezTo>
                        <a:pt x="2280356" y="1410033"/>
                        <a:pt x="2256504" y="1378063"/>
                        <a:pt x="2230135" y="1348197"/>
                      </a:cubicBezTo>
                      <a:cubicBezTo>
                        <a:pt x="2184669" y="1298082"/>
                        <a:pt x="2132659" y="1254391"/>
                        <a:pt x="2088650" y="1202898"/>
                      </a:cubicBezTo>
                      <a:cubicBezTo>
                        <a:pt x="2101457" y="994173"/>
                        <a:pt x="2097709" y="784429"/>
                        <a:pt x="2101139" y="575320"/>
                      </a:cubicBezTo>
                      <a:cubicBezTo>
                        <a:pt x="2101629" y="439728"/>
                        <a:pt x="2103470" y="304097"/>
                        <a:pt x="2101205" y="168519"/>
                      </a:cubicBezTo>
                      <a:cubicBezTo>
                        <a:pt x="2100278" y="132045"/>
                        <a:pt x="2097523" y="93783"/>
                        <a:pt x="2085617" y="59084"/>
                      </a:cubicBezTo>
                      <a:cubicBezTo>
                        <a:pt x="2058546" y="-17691"/>
                        <a:pt x="2019212" y="3155"/>
                        <a:pt x="1953151" y="1155"/>
                      </a:cubicBezTo>
                      <a:cubicBezTo>
                        <a:pt x="1741168" y="2122"/>
                        <a:pt x="1529185" y="3075"/>
                        <a:pt x="1317189" y="3724"/>
                      </a:cubicBezTo>
                      <a:cubicBezTo>
                        <a:pt x="1034179" y="4426"/>
                        <a:pt x="751182" y="6029"/>
                        <a:pt x="468172" y="5486"/>
                      </a:cubicBezTo>
                      <a:cubicBezTo>
                        <a:pt x="422083" y="7962"/>
                        <a:pt x="371597" y="-6937"/>
                        <a:pt x="331481" y="22742"/>
                      </a:cubicBezTo>
                      <a:cubicBezTo>
                        <a:pt x="273486" y="71281"/>
                        <a:pt x="286491" y="160493"/>
                        <a:pt x="283485" y="228063"/>
                      </a:cubicBezTo>
                      <a:cubicBezTo>
                        <a:pt x="283101" y="295091"/>
                        <a:pt x="283088" y="362132"/>
                        <a:pt x="283141" y="429160"/>
                      </a:cubicBezTo>
                      <a:cubicBezTo>
                        <a:pt x="283485" y="609741"/>
                        <a:pt x="283644" y="790349"/>
                        <a:pt x="286942" y="970917"/>
                      </a:cubicBezTo>
                      <a:cubicBezTo>
                        <a:pt x="290014" y="1044355"/>
                        <a:pt x="287352" y="1117382"/>
                        <a:pt x="298106" y="1190343"/>
                      </a:cubicBezTo>
                      <a:cubicBezTo>
                        <a:pt x="295563" y="1196236"/>
                        <a:pt x="297073" y="1204024"/>
                        <a:pt x="302636" y="1207653"/>
                      </a:cubicBezTo>
                      <a:cubicBezTo>
                        <a:pt x="206908" y="1291871"/>
                        <a:pt x="116611" y="1382446"/>
                        <a:pt x="41227" y="1485630"/>
                      </a:cubicBezTo>
                      <a:cubicBezTo>
                        <a:pt x="27930" y="1504224"/>
                        <a:pt x="-4094" y="1544089"/>
                        <a:pt x="435" y="1566776"/>
                      </a:cubicBezTo>
                      <a:cubicBezTo>
                        <a:pt x="4938" y="1637697"/>
                        <a:pt x="129458" y="1653908"/>
                        <a:pt x="184725" y="1646478"/>
                      </a:cubicBezTo>
                      <a:cubicBezTo>
                        <a:pt x="792848" y="1661179"/>
                        <a:pt x="1401553" y="1648769"/>
                        <a:pt x="2009861" y="1652689"/>
                      </a:cubicBezTo>
                      <a:cubicBezTo>
                        <a:pt x="2084504" y="1650822"/>
                        <a:pt x="2159809" y="1657338"/>
                        <a:pt x="2234029" y="1648517"/>
                      </a:cubicBezTo>
                      <a:cubicBezTo>
                        <a:pt x="2272502" y="1650358"/>
                        <a:pt x="2311466" y="1620414"/>
                        <a:pt x="2334736" y="1592376"/>
                      </a:cubicBezTo>
                      <a:cubicBezTo>
                        <a:pt x="2360800" y="1580059"/>
                        <a:pt x="2368640" y="1546764"/>
                        <a:pt x="2358429" y="1520832"/>
                      </a:cubicBezTo>
                      <a:close/>
                      <a:moveTo>
                        <a:pt x="310158" y="319539"/>
                      </a:moveTo>
                      <a:cubicBezTo>
                        <a:pt x="310264" y="273040"/>
                        <a:pt x="310105" y="226514"/>
                        <a:pt x="310993" y="180014"/>
                      </a:cubicBezTo>
                      <a:cubicBezTo>
                        <a:pt x="313708" y="134151"/>
                        <a:pt x="310079" y="70169"/>
                        <a:pt x="352486" y="41032"/>
                      </a:cubicBezTo>
                      <a:cubicBezTo>
                        <a:pt x="378060" y="25471"/>
                        <a:pt x="408826" y="31894"/>
                        <a:pt x="437128" y="32410"/>
                      </a:cubicBezTo>
                      <a:cubicBezTo>
                        <a:pt x="601830" y="33708"/>
                        <a:pt x="766572" y="32543"/>
                        <a:pt x="931273" y="32318"/>
                      </a:cubicBezTo>
                      <a:cubicBezTo>
                        <a:pt x="1297005" y="30993"/>
                        <a:pt x="1662737" y="29311"/>
                        <a:pt x="2028469" y="27629"/>
                      </a:cubicBezTo>
                      <a:cubicBezTo>
                        <a:pt x="2082544" y="46767"/>
                        <a:pt x="2073856" y="187060"/>
                        <a:pt x="2075141" y="235930"/>
                      </a:cubicBezTo>
                      <a:cubicBezTo>
                        <a:pt x="2074532" y="551110"/>
                        <a:pt x="2075340" y="866528"/>
                        <a:pt x="2063910" y="1181509"/>
                      </a:cubicBezTo>
                      <a:cubicBezTo>
                        <a:pt x="2062956" y="1181787"/>
                        <a:pt x="2062056" y="1182238"/>
                        <a:pt x="2061261" y="1182847"/>
                      </a:cubicBezTo>
                      <a:cubicBezTo>
                        <a:pt x="1478951" y="1182847"/>
                        <a:pt x="896654" y="1182847"/>
                        <a:pt x="314343" y="1182847"/>
                      </a:cubicBezTo>
                      <a:cubicBezTo>
                        <a:pt x="314343" y="1178225"/>
                        <a:pt x="315045" y="1172013"/>
                        <a:pt x="314158" y="1167682"/>
                      </a:cubicBezTo>
                      <a:cubicBezTo>
                        <a:pt x="312966" y="885189"/>
                        <a:pt x="308860" y="602205"/>
                        <a:pt x="310158" y="319539"/>
                      </a:cubicBezTo>
                      <a:close/>
                      <a:moveTo>
                        <a:pt x="59000" y="1505920"/>
                      </a:moveTo>
                      <a:cubicBezTo>
                        <a:pt x="74376" y="1485047"/>
                        <a:pt x="91540" y="1465579"/>
                        <a:pt x="106983" y="1444746"/>
                      </a:cubicBezTo>
                      <a:cubicBezTo>
                        <a:pt x="168170" y="1359945"/>
                        <a:pt x="248653" y="1291990"/>
                        <a:pt x="312714" y="1209652"/>
                      </a:cubicBezTo>
                      <a:cubicBezTo>
                        <a:pt x="897409" y="1209652"/>
                        <a:pt x="1482116" y="1209652"/>
                        <a:pt x="2066810" y="1209652"/>
                      </a:cubicBezTo>
                      <a:cubicBezTo>
                        <a:pt x="2094848" y="1260999"/>
                        <a:pt x="2144950" y="1296175"/>
                        <a:pt x="2183278" y="1339483"/>
                      </a:cubicBezTo>
                      <a:cubicBezTo>
                        <a:pt x="2207978" y="1366249"/>
                        <a:pt x="2230572" y="1394472"/>
                        <a:pt x="2251987" y="1423900"/>
                      </a:cubicBezTo>
                      <a:cubicBezTo>
                        <a:pt x="2271641" y="1450904"/>
                        <a:pt x="2291865" y="1477644"/>
                        <a:pt x="2310963" y="1505032"/>
                      </a:cubicBezTo>
                      <a:cubicBezTo>
                        <a:pt x="2321121" y="1520687"/>
                        <a:pt x="2334709" y="1538116"/>
                        <a:pt x="2333147" y="1557690"/>
                      </a:cubicBezTo>
                      <a:cubicBezTo>
                        <a:pt x="2331054" y="1563994"/>
                        <a:pt x="2324789" y="1568127"/>
                        <a:pt x="2320591" y="1573225"/>
                      </a:cubicBezTo>
                      <a:cubicBezTo>
                        <a:pt x="2246650" y="1563187"/>
                        <a:pt x="2171173" y="1570232"/>
                        <a:pt x="2096636" y="1568219"/>
                      </a:cubicBezTo>
                      <a:cubicBezTo>
                        <a:pt x="1405924" y="1573053"/>
                        <a:pt x="714589" y="1557717"/>
                        <a:pt x="24168" y="1575848"/>
                      </a:cubicBezTo>
                      <a:cubicBezTo>
                        <a:pt x="23215" y="1574590"/>
                        <a:pt x="22301" y="1573199"/>
                        <a:pt x="21387" y="1571742"/>
                      </a:cubicBezTo>
                      <a:cubicBezTo>
                        <a:pt x="28221" y="1563332"/>
                        <a:pt x="30856" y="1550141"/>
                        <a:pt x="36181" y="1540553"/>
                      </a:cubicBezTo>
                      <a:cubicBezTo>
                        <a:pt x="42922" y="1528487"/>
                        <a:pt x="50802" y="1517058"/>
                        <a:pt x="59000" y="1505920"/>
                      </a:cubicBezTo>
                      <a:close/>
                      <a:moveTo>
                        <a:pt x="2258994" y="1616573"/>
                      </a:moveTo>
                      <a:cubicBezTo>
                        <a:pt x="2249498" y="1620639"/>
                        <a:pt x="2239604" y="1624016"/>
                        <a:pt x="2230903" y="1629565"/>
                      </a:cubicBezTo>
                      <a:cubicBezTo>
                        <a:pt x="2165889" y="1622175"/>
                        <a:pt x="2099986" y="1627274"/>
                        <a:pt x="2034614" y="1625857"/>
                      </a:cubicBezTo>
                      <a:cubicBezTo>
                        <a:pt x="1421856" y="1629301"/>
                        <a:pt x="808780" y="1618348"/>
                        <a:pt x="196168" y="1631380"/>
                      </a:cubicBezTo>
                      <a:cubicBezTo>
                        <a:pt x="194790" y="1627883"/>
                        <a:pt x="191532" y="1624970"/>
                        <a:pt x="186327" y="1624294"/>
                      </a:cubicBezTo>
                      <a:cubicBezTo>
                        <a:pt x="136835" y="1618123"/>
                        <a:pt x="81872" y="1621155"/>
                        <a:pt x="39624" y="1590734"/>
                      </a:cubicBezTo>
                      <a:cubicBezTo>
                        <a:pt x="38591" y="1589992"/>
                        <a:pt x="39134" y="1588377"/>
                        <a:pt x="40405" y="1588430"/>
                      </a:cubicBezTo>
                      <a:cubicBezTo>
                        <a:pt x="333839" y="1600336"/>
                        <a:pt x="627788" y="1593052"/>
                        <a:pt x="921407" y="1595065"/>
                      </a:cubicBezTo>
                      <a:cubicBezTo>
                        <a:pt x="1378813" y="1593144"/>
                        <a:pt x="1836538" y="1598786"/>
                        <a:pt x="2293812" y="1593065"/>
                      </a:cubicBezTo>
                      <a:cubicBezTo>
                        <a:pt x="2295375" y="1593052"/>
                        <a:pt x="2296024" y="1595038"/>
                        <a:pt x="2294765" y="1595965"/>
                      </a:cubicBezTo>
                      <a:cubicBezTo>
                        <a:pt x="2283641" y="1604137"/>
                        <a:pt x="2271655" y="1611090"/>
                        <a:pt x="2258994" y="16165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ihåndsform: figur 12">
                  <a:extLst>
                    <a:ext uri="{FF2B5EF4-FFF2-40B4-BE49-F238E27FC236}">
                      <a16:creationId xmlns:a16="http://schemas.microsoft.com/office/drawing/2014/main" id="{234FDDEA-E407-F5AD-4FE7-411D7A2840CD}"/>
                    </a:ext>
                  </a:extLst>
                </p:cNvPr>
                <p:cNvSpPr/>
                <p:nvPr/>
              </p:nvSpPr>
              <p:spPr>
                <a:xfrm>
                  <a:off x="5531839" y="4865897"/>
                  <a:ext cx="1669009" cy="986330"/>
                </a:xfrm>
                <a:custGeom>
                  <a:avLst/>
                  <a:gdLst>
                    <a:gd name="connsiteX0" fmla="*/ 13449 w 1669009"/>
                    <a:gd name="connsiteY0" fmla="*/ 986330 h 986330"/>
                    <a:gd name="connsiteX1" fmla="*/ 1652190 w 1669009"/>
                    <a:gd name="connsiteY1" fmla="*/ 986330 h 986330"/>
                    <a:gd name="connsiteX2" fmla="*/ 1660732 w 1669009"/>
                    <a:gd name="connsiteY2" fmla="*/ 962531 h 986330"/>
                    <a:gd name="connsiteX3" fmla="*/ 1668321 w 1669009"/>
                    <a:gd name="connsiteY3" fmla="*/ 155405 h 986330"/>
                    <a:gd name="connsiteX4" fmla="*/ 1660944 w 1669009"/>
                    <a:gd name="connsiteY4" fmla="*/ 25150 h 986330"/>
                    <a:gd name="connsiteX5" fmla="*/ 1654309 w 1669009"/>
                    <a:gd name="connsiteY5" fmla="*/ 0 h 986330"/>
                    <a:gd name="connsiteX6" fmla="*/ 1016851 w 1669009"/>
                    <a:gd name="connsiteY6" fmla="*/ 0 h 986330"/>
                    <a:gd name="connsiteX7" fmla="*/ 22401 w 1669009"/>
                    <a:gd name="connsiteY7" fmla="*/ 0 h 986330"/>
                    <a:gd name="connsiteX8" fmla="*/ 9475 w 1669009"/>
                    <a:gd name="connsiteY8" fmla="*/ 13972 h 986330"/>
                    <a:gd name="connsiteX9" fmla="*/ 6442 w 1669009"/>
                    <a:gd name="connsiteY9" fmla="*/ 56923 h 986330"/>
                    <a:gd name="connsiteX10" fmla="*/ 5820 w 1669009"/>
                    <a:gd name="connsiteY10" fmla="*/ 349654 h 986330"/>
                    <a:gd name="connsiteX11" fmla="*/ 59 w 1669009"/>
                    <a:gd name="connsiteY11" fmla="*/ 949618 h 986330"/>
                    <a:gd name="connsiteX12" fmla="*/ 2694 w 1669009"/>
                    <a:gd name="connsiteY12" fmla="*/ 965140 h 986330"/>
                    <a:gd name="connsiteX13" fmla="*/ 13449 w 1669009"/>
                    <a:gd name="connsiteY13" fmla="*/ 986330 h 986330"/>
                    <a:gd name="connsiteX14" fmla="*/ 660615 w 1669009"/>
                    <a:gd name="connsiteY14" fmla="*/ 26806 h 986330"/>
                    <a:gd name="connsiteX15" fmla="*/ 1642349 w 1669009"/>
                    <a:gd name="connsiteY15" fmla="*/ 26806 h 986330"/>
                    <a:gd name="connsiteX16" fmla="*/ 1635224 w 1669009"/>
                    <a:gd name="connsiteY16" fmla="*/ 959511 h 986330"/>
                    <a:gd name="connsiteX17" fmla="*/ 26640 w 1669009"/>
                    <a:gd name="connsiteY17" fmla="*/ 959511 h 986330"/>
                    <a:gd name="connsiteX18" fmla="*/ 33354 w 1669009"/>
                    <a:gd name="connsiteY18" fmla="*/ 155405 h 986330"/>
                    <a:gd name="connsiteX19" fmla="*/ 26216 w 1669009"/>
                    <a:gd name="connsiteY19" fmla="*/ 26806 h 986330"/>
                    <a:gd name="connsiteX20" fmla="*/ 660615 w 1669009"/>
                    <a:gd name="connsiteY20" fmla="*/ 26806 h 986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009" h="986330">
                      <a:moveTo>
                        <a:pt x="13449" y="986330"/>
                      </a:moveTo>
                      <a:cubicBezTo>
                        <a:pt x="559696" y="986330"/>
                        <a:pt x="1105943" y="986330"/>
                        <a:pt x="1652190" y="986330"/>
                      </a:cubicBezTo>
                      <a:cubicBezTo>
                        <a:pt x="1665844" y="986330"/>
                        <a:pt x="1668705" y="969537"/>
                        <a:pt x="1660732" y="962531"/>
                      </a:cubicBezTo>
                      <a:cubicBezTo>
                        <a:pt x="1669274" y="693930"/>
                        <a:pt x="1669910" y="424363"/>
                        <a:pt x="1668321" y="155405"/>
                      </a:cubicBezTo>
                      <a:cubicBezTo>
                        <a:pt x="1668440" y="112004"/>
                        <a:pt x="1667751" y="67981"/>
                        <a:pt x="1660944" y="25150"/>
                      </a:cubicBezTo>
                      <a:cubicBezTo>
                        <a:pt x="1671168" y="19310"/>
                        <a:pt x="1668970" y="0"/>
                        <a:pt x="1654309" y="0"/>
                      </a:cubicBezTo>
                      <a:cubicBezTo>
                        <a:pt x="1441823" y="0"/>
                        <a:pt x="1229337" y="0"/>
                        <a:pt x="1016851" y="0"/>
                      </a:cubicBezTo>
                      <a:cubicBezTo>
                        <a:pt x="685368" y="0"/>
                        <a:pt x="353884" y="0"/>
                        <a:pt x="22401" y="0"/>
                      </a:cubicBezTo>
                      <a:cubicBezTo>
                        <a:pt x="13528" y="0"/>
                        <a:pt x="9224" y="7086"/>
                        <a:pt x="9475" y="13972"/>
                      </a:cubicBezTo>
                      <a:cubicBezTo>
                        <a:pt x="5926" y="26647"/>
                        <a:pt x="7370" y="43228"/>
                        <a:pt x="6442" y="56923"/>
                      </a:cubicBezTo>
                      <a:cubicBezTo>
                        <a:pt x="5767" y="154491"/>
                        <a:pt x="7621" y="252085"/>
                        <a:pt x="5820" y="349654"/>
                      </a:cubicBezTo>
                      <a:cubicBezTo>
                        <a:pt x="3357" y="549637"/>
                        <a:pt x="19" y="749621"/>
                        <a:pt x="59" y="949618"/>
                      </a:cubicBezTo>
                      <a:cubicBezTo>
                        <a:pt x="112" y="954757"/>
                        <a:pt x="-749" y="961273"/>
                        <a:pt x="2694" y="965140"/>
                      </a:cubicBezTo>
                      <a:cubicBezTo>
                        <a:pt x="-2312" y="972994"/>
                        <a:pt x="1264" y="986330"/>
                        <a:pt x="13449" y="986330"/>
                      </a:cubicBezTo>
                      <a:close/>
                      <a:moveTo>
                        <a:pt x="660615" y="26806"/>
                      </a:moveTo>
                      <a:cubicBezTo>
                        <a:pt x="987859" y="26806"/>
                        <a:pt x="1315104" y="26806"/>
                        <a:pt x="1642349" y="26806"/>
                      </a:cubicBezTo>
                      <a:cubicBezTo>
                        <a:pt x="1641886" y="337681"/>
                        <a:pt x="1635396" y="648636"/>
                        <a:pt x="1635224" y="959511"/>
                      </a:cubicBezTo>
                      <a:cubicBezTo>
                        <a:pt x="1099029" y="959511"/>
                        <a:pt x="562834" y="959511"/>
                        <a:pt x="26640" y="959511"/>
                      </a:cubicBezTo>
                      <a:cubicBezTo>
                        <a:pt x="32811" y="691560"/>
                        <a:pt x="35738" y="423449"/>
                        <a:pt x="33354" y="155405"/>
                      </a:cubicBezTo>
                      <a:cubicBezTo>
                        <a:pt x="33447" y="112574"/>
                        <a:pt x="32851" y="69094"/>
                        <a:pt x="26216" y="26806"/>
                      </a:cubicBezTo>
                      <a:cubicBezTo>
                        <a:pt x="237682" y="26806"/>
                        <a:pt x="449148" y="26806"/>
                        <a:pt x="660615" y="268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ihåndsform: figur 13">
                  <a:extLst>
                    <a:ext uri="{FF2B5EF4-FFF2-40B4-BE49-F238E27FC236}">
                      <a16:creationId xmlns:a16="http://schemas.microsoft.com/office/drawing/2014/main" id="{9BBFA7F7-A22A-5C48-704E-08C5CE9B7CD7}"/>
                    </a:ext>
                  </a:extLst>
                </p:cNvPr>
                <p:cNvSpPr/>
                <p:nvPr/>
              </p:nvSpPr>
              <p:spPr>
                <a:xfrm>
                  <a:off x="5875213" y="6149073"/>
                  <a:ext cx="825445" cy="150111"/>
                </a:xfrm>
                <a:custGeom>
                  <a:avLst/>
                  <a:gdLst>
                    <a:gd name="connsiteX0" fmla="*/ 12947 w 825445"/>
                    <a:gd name="connsiteY0" fmla="*/ 150111 h 150111"/>
                    <a:gd name="connsiteX1" fmla="*/ 815213 w 825445"/>
                    <a:gd name="connsiteY1" fmla="*/ 141503 h 150111"/>
                    <a:gd name="connsiteX2" fmla="*/ 811028 w 825445"/>
                    <a:gd name="connsiteY2" fmla="*/ 98645 h 150111"/>
                    <a:gd name="connsiteX3" fmla="*/ 770302 w 825445"/>
                    <a:gd name="connsiteY3" fmla="*/ 21195 h 150111"/>
                    <a:gd name="connsiteX4" fmla="*/ 757390 w 825445"/>
                    <a:gd name="connsiteY4" fmla="*/ 7739 h 150111"/>
                    <a:gd name="connsiteX5" fmla="*/ 217248 w 825445"/>
                    <a:gd name="connsiteY5" fmla="*/ 1037 h 150111"/>
                    <a:gd name="connsiteX6" fmla="*/ 64876 w 825445"/>
                    <a:gd name="connsiteY6" fmla="*/ 4031 h 150111"/>
                    <a:gd name="connsiteX7" fmla="*/ 52374 w 825445"/>
                    <a:gd name="connsiteY7" fmla="*/ 14136 h 150111"/>
                    <a:gd name="connsiteX8" fmla="*/ 3067 w 825445"/>
                    <a:gd name="connsiteY8" fmla="*/ 127676 h 150111"/>
                    <a:gd name="connsiteX9" fmla="*/ 12947 w 825445"/>
                    <a:gd name="connsiteY9" fmla="*/ 150111 h 150111"/>
                    <a:gd name="connsiteX10" fmla="*/ 72359 w 825445"/>
                    <a:gd name="connsiteY10" fmla="*/ 32174 h 150111"/>
                    <a:gd name="connsiteX11" fmla="*/ 72942 w 825445"/>
                    <a:gd name="connsiteY11" fmla="*/ 30677 h 150111"/>
                    <a:gd name="connsiteX12" fmla="*/ 754622 w 825445"/>
                    <a:gd name="connsiteY12" fmla="*/ 34465 h 150111"/>
                    <a:gd name="connsiteX13" fmla="*/ 792724 w 825445"/>
                    <a:gd name="connsiteY13" fmla="*/ 116564 h 150111"/>
                    <a:gd name="connsiteX14" fmla="*/ 32376 w 825445"/>
                    <a:gd name="connsiteY14" fmla="*/ 123306 h 150111"/>
                    <a:gd name="connsiteX15" fmla="*/ 72359 w 825445"/>
                    <a:gd name="connsiteY15" fmla="*/ 32174 h 150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5445" h="150111">
                      <a:moveTo>
                        <a:pt x="12947" y="150111"/>
                      </a:moveTo>
                      <a:cubicBezTo>
                        <a:pt x="280196" y="148853"/>
                        <a:pt x="548479" y="152588"/>
                        <a:pt x="815213" y="141503"/>
                      </a:cubicBezTo>
                      <a:cubicBezTo>
                        <a:pt x="838204" y="137040"/>
                        <a:pt x="815968" y="110552"/>
                        <a:pt x="811028" y="98645"/>
                      </a:cubicBezTo>
                      <a:cubicBezTo>
                        <a:pt x="798512" y="72648"/>
                        <a:pt x="791175" y="42915"/>
                        <a:pt x="770302" y="21195"/>
                      </a:cubicBezTo>
                      <a:cubicBezTo>
                        <a:pt x="770090" y="14652"/>
                        <a:pt x="765799" y="8083"/>
                        <a:pt x="757390" y="7739"/>
                      </a:cubicBezTo>
                      <a:cubicBezTo>
                        <a:pt x="577444" y="309"/>
                        <a:pt x="397313" y="-1399"/>
                        <a:pt x="217248" y="1037"/>
                      </a:cubicBezTo>
                      <a:cubicBezTo>
                        <a:pt x="166457" y="1726"/>
                        <a:pt x="115667" y="2746"/>
                        <a:pt x="64876" y="4031"/>
                      </a:cubicBezTo>
                      <a:cubicBezTo>
                        <a:pt x="57830" y="4203"/>
                        <a:pt x="53659" y="8798"/>
                        <a:pt x="52374" y="14136"/>
                      </a:cubicBezTo>
                      <a:cubicBezTo>
                        <a:pt x="33329" y="50305"/>
                        <a:pt x="14642" y="88143"/>
                        <a:pt x="3067" y="127676"/>
                      </a:cubicBezTo>
                      <a:cubicBezTo>
                        <a:pt x="-3171" y="135305"/>
                        <a:pt x="100" y="150111"/>
                        <a:pt x="12947" y="150111"/>
                      </a:cubicBezTo>
                      <a:close/>
                      <a:moveTo>
                        <a:pt x="72359" y="32174"/>
                      </a:moveTo>
                      <a:cubicBezTo>
                        <a:pt x="72584" y="31671"/>
                        <a:pt x="72770" y="31181"/>
                        <a:pt x="72942" y="30677"/>
                      </a:cubicBezTo>
                      <a:cubicBezTo>
                        <a:pt x="300129" y="25036"/>
                        <a:pt x="527527" y="25088"/>
                        <a:pt x="754622" y="34465"/>
                      </a:cubicBezTo>
                      <a:cubicBezTo>
                        <a:pt x="772342" y="59271"/>
                        <a:pt x="780182" y="89070"/>
                        <a:pt x="792724" y="116564"/>
                      </a:cubicBezTo>
                      <a:cubicBezTo>
                        <a:pt x="539341" y="123094"/>
                        <a:pt x="285838" y="123332"/>
                        <a:pt x="32376" y="123306"/>
                      </a:cubicBezTo>
                      <a:cubicBezTo>
                        <a:pt x="42626" y="91679"/>
                        <a:pt x="58824" y="62503"/>
                        <a:pt x="72359" y="32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ihåndsform: figur 14">
                  <a:extLst>
                    <a:ext uri="{FF2B5EF4-FFF2-40B4-BE49-F238E27FC236}">
                      <a16:creationId xmlns:a16="http://schemas.microsoft.com/office/drawing/2014/main" id="{FA682521-CB47-6511-149C-BB4728E7AC3E}"/>
                    </a:ext>
                  </a:extLst>
                </p:cNvPr>
                <p:cNvSpPr/>
                <p:nvPr/>
              </p:nvSpPr>
              <p:spPr>
                <a:xfrm>
                  <a:off x="6347393" y="4821615"/>
                  <a:ext cx="30898" cy="31588"/>
                </a:xfrm>
                <a:custGeom>
                  <a:avLst/>
                  <a:gdLst>
                    <a:gd name="connsiteX0" fmla="*/ 30383 w 30898"/>
                    <a:gd name="connsiteY0" fmla="*/ 12391 h 31588"/>
                    <a:gd name="connsiteX1" fmla="*/ 1 w 30898"/>
                    <a:gd name="connsiteY1" fmla="*/ 15848 h 31588"/>
                    <a:gd name="connsiteX2" fmla="*/ 3325 w 30898"/>
                    <a:gd name="connsiteY2" fmla="*/ 25648 h 31588"/>
                    <a:gd name="connsiteX3" fmla="*/ 30383 w 30898"/>
                    <a:gd name="connsiteY3" fmla="*/ 12391 h 3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" h="31588">
                      <a:moveTo>
                        <a:pt x="30383" y="12391"/>
                      </a:moveTo>
                      <a:cubicBezTo>
                        <a:pt x="25681" y="-5992"/>
                        <a:pt x="372" y="-3157"/>
                        <a:pt x="1" y="15848"/>
                      </a:cubicBezTo>
                      <a:cubicBezTo>
                        <a:pt x="-39" y="18867"/>
                        <a:pt x="1272" y="23609"/>
                        <a:pt x="3325" y="25648"/>
                      </a:cubicBezTo>
                      <a:cubicBezTo>
                        <a:pt x="13324" y="38707"/>
                        <a:pt x="34462" y="28416"/>
                        <a:pt x="30383" y="123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9CA42F0B-BC87-6E58-DAC4-BD3AC81FFA36}"/>
              </a:ext>
            </a:extLst>
          </p:cNvPr>
          <p:cNvGrpSpPr/>
          <p:nvPr/>
        </p:nvGrpSpPr>
        <p:grpSpPr>
          <a:xfrm>
            <a:off x="4182990" y="3084396"/>
            <a:ext cx="1538718" cy="1112292"/>
            <a:chOff x="9788952" y="5571514"/>
            <a:chExt cx="1086484" cy="764260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630DBBF6-AAF7-604E-116C-79531AA8ED16}"/>
                </a:ext>
              </a:extLst>
            </p:cNvPr>
            <p:cNvSpPr/>
            <p:nvPr/>
          </p:nvSpPr>
          <p:spPr>
            <a:xfrm>
              <a:off x="9788952" y="5571514"/>
              <a:ext cx="1086484" cy="191068"/>
            </a:xfrm>
            <a:prstGeom prst="rect">
              <a:avLst/>
            </a:prstGeom>
            <a:solidFill>
              <a:srgbClr val="A5A5A5"/>
            </a:solidFill>
            <a:ln w="38100">
              <a:solidFill>
                <a:srgbClr val="A5A5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EAACDAC4-7503-93B6-F239-5744AE4F410C}"/>
                </a:ext>
              </a:extLst>
            </p:cNvPr>
            <p:cNvGrpSpPr/>
            <p:nvPr/>
          </p:nvGrpSpPr>
          <p:grpSpPr>
            <a:xfrm>
              <a:off x="9788952" y="5762577"/>
              <a:ext cx="1086483" cy="191068"/>
              <a:chOff x="9788952" y="5762577"/>
              <a:chExt cx="1086483" cy="750630"/>
            </a:xfrm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C6AA3C77-66BD-087D-773A-0FB6E7DA58A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2969600-05F3-DA63-C011-BFC49D39B505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71E655A-37E5-A0E5-3D64-344050CE20AB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347511FA-8012-DA70-F7A6-2DC8FCF90C16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C81C86A0-8C10-AB3A-BD08-9FA20E697327}"/>
                </a:ext>
              </a:extLst>
            </p:cNvPr>
            <p:cNvGrpSpPr/>
            <p:nvPr/>
          </p:nvGrpSpPr>
          <p:grpSpPr>
            <a:xfrm>
              <a:off x="9788952" y="5953644"/>
              <a:ext cx="1086483" cy="191068"/>
              <a:chOff x="9788952" y="5762577"/>
              <a:chExt cx="1086483" cy="750630"/>
            </a:xfrm>
            <a:solidFill>
              <a:srgbClr val="E7E7E7"/>
            </a:solidFill>
          </p:grpSpPr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6CABC137-0338-0D22-BF8C-32BB428B272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3D45BB66-EFB8-98C3-D72D-257F9980A636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2382881C-ACC2-9ACC-E4F2-92880A0E07D9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BF678EDF-5AE4-909B-6CDE-5152F1CA7563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e 26">
              <a:extLst>
                <a:ext uri="{FF2B5EF4-FFF2-40B4-BE49-F238E27FC236}">
                  <a16:creationId xmlns:a16="http://schemas.microsoft.com/office/drawing/2014/main" id="{B6EDDE87-2113-24DA-A86C-0E8E29D6420A}"/>
                </a:ext>
              </a:extLst>
            </p:cNvPr>
            <p:cNvGrpSpPr/>
            <p:nvPr/>
          </p:nvGrpSpPr>
          <p:grpSpPr>
            <a:xfrm>
              <a:off x="9788952" y="6144706"/>
              <a:ext cx="1086483" cy="191068"/>
              <a:chOff x="9788952" y="5762577"/>
              <a:chExt cx="1086483" cy="75063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5E8BB43-960A-420A-45B2-B0694F207ADB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FAB1E4B-30D7-7427-C835-B335CCF486E3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6E822D1-5F11-67D2-E12D-6DE7D0D1F645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F89BD4-34A0-515C-2815-8CD2E7F6C514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4F6EFCBB-6FC6-5BF0-4151-6D9DC6C80FDF}"/>
              </a:ext>
            </a:extLst>
          </p:cNvPr>
          <p:cNvGrpSpPr/>
          <p:nvPr/>
        </p:nvGrpSpPr>
        <p:grpSpPr>
          <a:xfrm>
            <a:off x="911760" y="1104018"/>
            <a:ext cx="2089885" cy="1597683"/>
            <a:chOff x="694976" y="3625050"/>
            <a:chExt cx="4409660" cy="3232950"/>
          </a:xfrm>
        </p:grpSpPr>
        <p:pic>
          <p:nvPicPr>
            <p:cNvPr id="41" name="Grafikk 40" descr="Kvinne som løfter hender">
              <a:extLst>
                <a:ext uri="{FF2B5EF4-FFF2-40B4-BE49-F238E27FC236}">
                  <a16:creationId xmlns:a16="http://schemas.microsoft.com/office/drawing/2014/main" id="{B5DF915F-C1E9-07B2-A826-EAADFC12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41" y="4732935"/>
              <a:ext cx="3389985" cy="2125065"/>
            </a:xfrm>
            <a:prstGeom prst="rect">
              <a:avLst/>
            </a:prstGeom>
          </p:spPr>
        </p:pic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C19BFAC-C89E-548F-68ED-2376FA289CF0}"/>
                </a:ext>
              </a:extLst>
            </p:cNvPr>
            <p:cNvGrpSpPr/>
            <p:nvPr/>
          </p:nvGrpSpPr>
          <p:grpSpPr>
            <a:xfrm>
              <a:off x="1854334" y="3625050"/>
              <a:ext cx="1301996" cy="1375348"/>
              <a:chOff x="2167558" y="2154151"/>
              <a:chExt cx="676275" cy="714375"/>
            </a:xfrm>
          </p:grpSpPr>
          <p:pic>
            <p:nvPicPr>
              <p:cNvPr id="43" name="Grafikk 42" descr="Kvinne som har Beanie">
                <a:extLst>
                  <a:ext uri="{FF2B5EF4-FFF2-40B4-BE49-F238E27FC236}">
                    <a16:creationId xmlns:a16="http://schemas.microsoft.com/office/drawing/2014/main" id="{78BCDACB-523D-1D7D-4F5E-C1E3D4885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7558" y="2154151"/>
                <a:ext cx="676275" cy="714375"/>
              </a:xfrm>
              <a:prstGeom prst="rect">
                <a:avLst/>
              </a:prstGeom>
            </p:spPr>
          </p:pic>
          <p:pic>
            <p:nvPicPr>
              <p:cNvPr id="44" name="Grafikk 43" descr="Et smilefjes">
                <a:extLst>
                  <a:ext uri="{FF2B5EF4-FFF2-40B4-BE49-F238E27FC236}">
                    <a16:creationId xmlns:a16="http://schemas.microsoft.com/office/drawing/2014/main" id="{6A84DD8B-C7EE-2F94-AD54-B7A92498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38400" y="2402412"/>
                <a:ext cx="376858" cy="388635"/>
              </a:xfrm>
              <a:prstGeom prst="rect">
                <a:avLst/>
              </a:prstGeom>
            </p:spPr>
          </p:pic>
        </p:grpSp>
        <p:pic>
          <p:nvPicPr>
            <p:cNvPr id="46" name="Grafikk 45" descr="Papir kontur">
              <a:extLst>
                <a:ext uri="{FF2B5EF4-FFF2-40B4-BE49-F238E27FC236}">
                  <a16:creationId xmlns:a16="http://schemas.microsoft.com/office/drawing/2014/main" id="{90376834-2C03-23D0-AE7A-C9D50D50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5783">
              <a:off x="3397185" y="3924713"/>
              <a:ext cx="1707451" cy="1707452"/>
            </a:xfrm>
            <a:prstGeom prst="rect">
              <a:avLst/>
            </a:prstGeom>
          </p:spPr>
        </p:pic>
        <p:sp>
          <p:nvSpPr>
            <p:cNvPr id="48" name="Rektangel 47">
              <a:extLst>
                <a:ext uri="{FF2B5EF4-FFF2-40B4-BE49-F238E27FC236}">
                  <a16:creationId xmlns:a16="http://schemas.microsoft.com/office/drawing/2014/main" id="{B6502BB6-90C1-3199-856F-E9F8AE78EF71}"/>
                </a:ext>
              </a:extLst>
            </p:cNvPr>
            <p:cNvSpPr/>
            <p:nvPr/>
          </p:nvSpPr>
          <p:spPr>
            <a:xfrm rot="20220000">
              <a:off x="1116605" y="4369824"/>
              <a:ext cx="1089162" cy="104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fikk 49" descr="Papir kontur">
              <a:extLst>
                <a:ext uri="{FF2B5EF4-FFF2-40B4-BE49-F238E27FC236}">
                  <a16:creationId xmlns:a16="http://schemas.microsoft.com/office/drawing/2014/main" id="{9AB450E0-7D1F-5E95-DE49-272937CA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11319">
              <a:off x="694976" y="3829818"/>
              <a:ext cx="1781174" cy="1781175"/>
            </a:xfrm>
            <a:prstGeom prst="rect">
              <a:avLst/>
            </a:prstGeom>
          </p:spPr>
        </p:pic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4FD0907F-0C01-EED7-D9B9-5824342A4885}"/>
              </a:ext>
            </a:extLst>
          </p:cNvPr>
          <p:cNvSpPr txBox="1"/>
          <p:nvPr/>
        </p:nvSpPr>
        <p:spPr>
          <a:xfrm>
            <a:off x="4181870" y="3625691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kstSylinder 54">
            <a:extLst>
              <a:ext uri="{FF2B5EF4-FFF2-40B4-BE49-F238E27FC236}">
                <a16:creationId xmlns:a16="http://schemas.microsoft.com/office/drawing/2014/main" id="{91F4636E-2466-17E4-04F6-71AB258B9D3A}"/>
              </a:ext>
            </a:extLst>
          </p:cNvPr>
          <p:cNvSpPr txBox="1"/>
          <p:nvPr/>
        </p:nvSpPr>
        <p:spPr>
          <a:xfrm>
            <a:off x="4949478" y="3362466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A8A9CD6D-7DE3-8A22-18CF-0E27617138D3}"/>
              </a:ext>
            </a:extLst>
          </p:cNvPr>
          <p:cNvSpPr txBox="1"/>
          <p:nvPr/>
        </p:nvSpPr>
        <p:spPr>
          <a:xfrm>
            <a:off x="4565394" y="3911847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5973C1A6-B483-FA97-4D40-D0FCA839E806}"/>
              </a:ext>
            </a:extLst>
          </p:cNvPr>
          <p:cNvSpPr/>
          <p:nvPr/>
        </p:nvSpPr>
        <p:spPr>
          <a:xfrm>
            <a:off x="3517899" y="2419349"/>
            <a:ext cx="7297951" cy="40496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tools except Flit support building C-extensions</a:t>
            </a:r>
          </a:p>
        </p:txBody>
      </p:sp>
      <p:graphicFrame>
        <p:nvGraphicFramePr>
          <p:cNvPr id="11" name="Tabell 10">
            <a:extLst>
              <a:ext uri="{FF2B5EF4-FFF2-40B4-BE49-F238E27FC236}">
                <a16:creationId xmlns:a16="http://schemas.microsoft.com/office/drawing/2014/main" id="{DF96F891-9FBF-72C9-0FB7-6DD9749E5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724066"/>
              </p:ext>
            </p:extLst>
          </p:nvPr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12" name="Grafikk 11">
            <a:extLst>
              <a:ext uri="{FF2B5EF4-FFF2-40B4-BE49-F238E27FC236}">
                <a16:creationId xmlns:a16="http://schemas.microsoft.com/office/drawing/2014/main" id="{43122E3F-8835-B4F5-B0F0-72EACE248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14" name="Grafikk 13">
            <a:extLst>
              <a:ext uri="{FF2B5EF4-FFF2-40B4-BE49-F238E27FC236}">
                <a16:creationId xmlns:a16="http://schemas.microsoft.com/office/drawing/2014/main" id="{628E0D07-18E6-0ADF-832A-5BC106A83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15" name="Bilde 14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77A65C50-C29F-C041-C582-8724DCC52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16" name="Grafikk 15">
            <a:extLst>
              <a:ext uri="{FF2B5EF4-FFF2-40B4-BE49-F238E27FC236}">
                <a16:creationId xmlns:a16="http://schemas.microsoft.com/office/drawing/2014/main" id="{21D6FD4A-784B-B714-5B93-17D04BBCA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0B3EB653-5723-C5FC-0196-67B10BAAA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18" name="Rektangel 17">
            <a:extLst>
              <a:ext uri="{FF2B5EF4-FFF2-40B4-BE49-F238E27FC236}">
                <a16:creationId xmlns:a16="http://schemas.microsoft.com/office/drawing/2014/main" id="{B21AE41E-B087-2315-0B20-258A9DA3EC8C}"/>
              </a:ext>
            </a:extLst>
          </p:cNvPr>
          <p:cNvSpPr>
            <a:spLocks/>
          </p:cNvSpPr>
          <p:nvPr/>
        </p:nvSpPr>
        <p:spPr>
          <a:xfrm>
            <a:off x="353703" y="2934269"/>
            <a:ext cx="11484591" cy="2330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 favourite is PDM</a:t>
            </a:r>
            <a:endParaRPr lang="en-US" dirty="0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D1F226B5-F4F7-1D20-B2EA-A51160D1516F}"/>
              </a:ext>
            </a:extLst>
          </p:cNvPr>
          <p:cNvSpPr/>
          <p:nvPr/>
        </p:nvSpPr>
        <p:spPr>
          <a:xfrm>
            <a:off x="353703" y="1978925"/>
            <a:ext cx="11484591" cy="3537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PDM is the only tool that supports other build backends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07178"/>
              </p:ext>
            </p:extLst>
          </p:nvPr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3703" y="3306487"/>
            <a:ext cx="11484591" cy="195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FCC87CC-130F-9A49-4D5A-9B66B168AB0B}"/>
              </a:ext>
            </a:extLst>
          </p:cNvPr>
          <p:cNvSpPr/>
          <p:nvPr/>
        </p:nvSpPr>
        <p:spPr>
          <a:xfrm>
            <a:off x="353703" y="1977212"/>
            <a:ext cx="11484591" cy="9813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grpSp>
        <p:nvGrpSpPr>
          <p:cNvPr id="68" name="Gruppe 67">
            <a:extLst>
              <a:ext uri="{FF2B5EF4-FFF2-40B4-BE49-F238E27FC236}">
                <a16:creationId xmlns:a16="http://schemas.microsoft.com/office/drawing/2014/main" id="{81608DB7-6158-D210-1FC0-B76006FCF702}"/>
              </a:ext>
            </a:extLst>
          </p:cNvPr>
          <p:cNvGrpSpPr/>
          <p:nvPr/>
        </p:nvGrpSpPr>
        <p:grpSpPr>
          <a:xfrm>
            <a:off x="2039490" y="4877619"/>
            <a:ext cx="1647825" cy="1801922"/>
            <a:chOff x="5272087" y="2208103"/>
            <a:chExt cx="1647825" cy="1801922"/>
          </a:xfrm>
        </p:grpSpPr>
        <p:pic>
          <p:nvPicPr>
            <p:cNvPr id="69" name="Grafikk 68" descr="Mann som hever hånd">
              <a:extLst>
                <a:ext uri="{FF2B5EF4-FFF2-40B4-BE49-F238E27FC236}">
                  <a16:creationId xmlns:a16="http://schemas.microsoft.com/office/drawing/2014/main" id="{E92B3942-0AE8-B569-0DA9-B7151B43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72087" y="2847975"/>
              <a:ext cx="1647825" cy="1162050"/>
            </a:xfrm>
            <a:prstGeom prst="rect">
              <a:avLst/>
            </a:prstGeom>
          </p:spPr>
        </p:pic>
        <p:grpSp>
          <p:nvGrpSpPr>
            <p:cNvPr id="70" name="Gruppe 69">
              <a:extLst>
                <a:ext uri="{FF2B5EF4-FFF2-40B4-BE49-F238E27FC236}">
                  <a16:creationId xmlns:a16="http://schemas.microsoft.com/office/drawing/2014/main" id="{AA2129FE-5201-62D6-471D-CB0B43F66B90}"/>
                </a:ext>
              </a:extLst>
            </p:cNvPr>
            <p:cNvGrpSpPr/>
            <p:nvPr/>
          </p:nvGrpSpPr>
          <p:grpSpPr>
            <a:xfrm>
              <a:off x="5424055" y="2208103"/>
              <a:ext cx="891218" cy="880078"/>
              <a:chOff x="5522100" y="2295827"/>
              <a:chExt cx="762000" cy="752475"/>
            </a:xfrm>
          </p:grpSpPr>
          <p:pic>
            <p:nvPicPr>
              <p:cNvPr id="71" name="Grafikk 70" descr="Kvinne med uavgjort hår">
                <a:extLst>
                  <a:ext uri="{FF2B5EF4-FFF2-40B4-BE49-F238E27FC236}">
                    <a16:creationId xmlns:a16="http://schemas.microsoft.com/office/drawing/2014/main" id="{B8633F4D-5AB7-82B0-604F-B8EFE0A94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22100" y="2295827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72" name="Grafikk 71" descr="Smilende ansikt med tenner">
                <a:extLst>
                  <a:ext uri="{FF2B5EF4-FFF2-40B4-BE49-F238E27FC236}">
                    <a16:creationId xmlns:a16="http://schemas.microsoft.com/office/drawing/2014/main" id="{4E2253C6-4B01-398F-82CB-1DF283CEF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23880" y="2602151"/>
                <a:ext cx="304800" cy="333375"/>
              </a:xfrm>
              <a:prstGeom prst="rect">
                <a:avLst/>
              </a:prstGeom>
            </p:spPr>
          </p:pic>
        </p:grpSp>
      </p:grpSp>
      <p:grpSp>
        <p:nvGrpSpPr>
          <p:cNvPr id="73" name="Gruppe 72">
            <a:extLst>
              <a:ext uri="{FF2B5EF4-FFF2-40B4-BE49-F238E27FC236}">
                <a16:creationId xmlns:a16="http://schemas.microsoft.com/office/drawing/2014/main" id="{F73B8D15-1156-B9A5-4B65-B43BA6AA37B6}"/>
              </a:ext>
            </a:extLst>
          </p:cNvPr>
          <p:cNvGrpSpPr/>
          <p:nvPr/>
        </p:nvGrpSpPr>
        <p:grpSpPr>
          <a:xfrm rot="17859318" flipH="1">
            <a:off x="3450176" y="5528151"/>
            <a:ext cx="141902" cy="353331"/>
            <a:chOff x="8731934" y="2668765"/>
            <a:chExt cx="253778" cy="631899"/>
          </a:xfrm>
        </p:grpSpPr>
        <p:sp>
          <p:nvSpPr>
            <p:cNvPr id="74" name="Rektangel 73">
              <a:extLst>
                <a:ext uri="{FF2B5EF4-FFF2-40B4-BE49-F238E27FC236}">
                  <a16:creationId xmlns:a16="http://schemas.microsoft.com/office/drawing/2014/main" id="{13803781-8142-1E71-EA3B-3C53736DE3A3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B7F63D7-A414-068A-7B6B-ACF6A273D623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uppe 126">
            <a:extLst>
              <a:ext uri="{FF2B5EF4-FFF2-40B4-BE49-F238E27FC236}">
                <a16:creationId xmlns:a16="http://schemas.microsoft.com/office/drawing/2014/main" id="{86D2885B-FCCC-E905-0E76-8276A25A18A8}"/>
              </a:ext>
            </a:extLst>
          </p:cNvPr>
          <p:cNvGrpSpPr/>
          <p:nvPr/>
        </p:nvGrpSpPr>
        <p:grpSpPr>
          <a:xfrm flipH="1">
            <a:off x="3704971" y="4158944"/>
            <a:ext cx="699863" cy="364146"/>
            <a:chOff x="4070462" y="3092698"/>
            <a:chExt cx="943610" cy="490970"/>
          </a:xfrm>
          <a:solidFill>
            <a:schemeClr val="tx1"/>
          </a:solidFill>
        </p:grpSpPr>
        <p:pic>
          <p:nvPicPr>
            <p:cNvPr id="76" name="Grafikk 75" descr="Lys på med heldekkende fyll">
              <a:extLst>
                <a:ext uri="{FF2B5EF4-FFF2-40B4-BE49-F238E27FC236}">
                  <a16:creationId xmlns:a16="http://schemas.microsoft.com/office/drawing/2014/main" id="{F06469B9-5E82-8530-DE50-76AFD7CB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23102" y="3092698"/>
              <a:ext cx="490970" cy="490970"/>
            </a:xfrm>
            <a:prstGeom prst="rect">
              <a:avLst/>
            </a:prstGeom>
          </p:spPr>
        </p:pic>
        <p:pic>
          <p:nvPicPr>
            <p:cNvPr id="77" name="Grafikk 76" descr="Lys på med heldekkende fyll">
              <a:extLst>
                <a:ext uri="{FF2B5EF4-FFF2-40B4-BE49-F238E27FC236}">
                  <a16:creationId xmlns:a16="http://schemas.microsoft.com/office/drawing/2014/main" id="{F0FE6F0A-DDF4-361C-F2EB-F4157424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0462" y="3092698"/>
              <a:ext cx="490970" cy="490970"/>
            </a:xfrm>
            <a:prstGeom prst="rect">
              <a:avLst/>
            </a:prstGeom>
          </p:spPr>
        </p:pic>
      </p:grpSp>
      <p:pic>
        <p:nvPicPr>
          <p:cNvPr id="79" name="Grafikk 78" descr="Åpen flytteeske kontur">
            <a:extLst>
              <a:ext uri="{FF2B5EF4-FFF2-40B4-BE49-F238E27FC236}">
                <a16:creationId xmlns:a16="http://schemas.microsoft.com/office/drawing/2014/main" id="{811C9B03-CACD-1356-63D9-FEE2A74EE6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803925" y="5854313"/>
            <a:ext cx="914400" cy="914400"/>
          </a:xfrm>
          <a:prstGeom prst="rect">
            <a:avLst/>
          </a:prstGeom>
        </p:spPr>
      </p:pic>
      <p:grpSp>
        <p:nvGrpSpPr>
          <p:cNvPr id="80" name="Gruppe 79">
            <a:extLst>
              <a:ext uri="{FF2B5EF4-FFF2-40B4-BE49-F238E27FC236}">
                <a16:creationId xmlns:a16="http://schemas.microsoft.com/office/drawing/2014/main" id="{6D6A8C6D-0669-A301-39DE-E5DE88BEB821}"/>
              </a:ext>
            </a:extLst>
          </p:cNvPr>
          <p:cNvGrpSpPr/>
          <p:nvPr/>
        </p:nvGrpSpPr>
        <p:grpSpPr>
          <a:xfrm rot="1316643">
            <a:off x="6833640" y="5467420"/>
            <a:ext cx="854970" cy="854970"/>
            <a:chOff x="4972050" y="4120320"/>
            <a:chExt cx="914400" cy="914400"/>
          </a:xfrm>
        </p:grpSpPr>
        <p:sp>
          <p:nvSpPr>
            <p:cNvPr id="81" name="Rektangel 80">
              <a:extLst>
                <a:ext uri="{FF2B5EF4-FFF2-40B4-BE49-F238E27FC236}">
                  <a16:creationId xmlns:a16="http://schemas.microsoft.com/office/drawing/2014/main" id="{CFD813E6-8CB3-BF42-FB6D-A692F0B2B4E9}"/>
                </a:ext>
              </a:extLst>
            </p:cNvPr>
            <p:cNvSpPr/>
            <p:nvPr/>
          </p:nvSpPr>
          <p:spPr>
            <a:xfrm>
              <a:off x="5164950" y="4395769"/>
              <a:ext cx="527050" cy="56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uppe 81">
              <a:extLst>
                <a:ext uri="{FF2B5EF4-FFF2-40B4-BE49-F238E27FC236}">
                  <a16:creationId xmlns:a16="http://schemas.microsoft.com/office/drawing/2014/main" id="{7E5DB9CF-FE19-A808-BB2A-CDE66D6882CE}"/>
                </a:ext>
              </a:extLst>
            </p:cNvPr>
            <p:cNvGrpSpPr/>
            <p:nvPr/>
          </p:nvGrpSpPr>
          <p:grpSpPr>
            <a:xfrm>
              <a:off x="4972050" y="4120320"/>
              <a:ext cx="914400" cy="914400"/>
              <a:chOff x="5515750" y="4804550"/>
              <a:chExt cx="914400" cy="914400"/>
            </a:xfrm>
          </p:grpSpPr>
          <p:pic>
            <p:nvPicPr>
              <p:cNvPr id="83" name="Grafikk 82" descr="Binær med heldekkende fyll">
                <a:extLst>
                  <a:ext uri="{FF2B5EF4-FFF2-40B4-BE49-F238E27FC236}">
                    <a16:creationId xmlns:a16="http://schemas.microsoft.com/office/drawing/2014/main" id="{61827C9D-67C7-4F05-14CC-762423ECE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08650" y="5080000"/>
                <a:ext cx="527050" cy="527050"/>
              </a:xfrm>
              <a:prstGeom prst="rect">
                <a:avLst/>
              </a:prstGeom>
            </p:spPr>
          </p:pic>
          <p:pic>
            <p:nvPicPr>
              <p:cNvPr id="84" name="Grafikk 83" descr="Papir kontur">
                <a:extLst>
                  <a:ext uri="{FF2B5EF4-FFF2-40B4-BE49-F238E27FC236}">
                    <a16:creationId xmlns:a16="http://schemas.microsoft.com/office/drawing/2014/main" id="{4E90D720-6648-0789-E21C-10FC5EC56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15750" y="480455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5" name="Gruppe 84">
            <a:extLst>
              <a:ext uri="{FF2B5EF4-FFF2-40B4-BE49-F238E27FC236}">
                <a16:creationId xmlns:a16="http://schemas.microsoft.com/office/drawing/2014/main" id="{A78234E7-BECC-B83B-84E7-E3732E30FD7E}"/>
              </a:ext>
            </a:extLst>
          </p:cNvPr>
          <p:cNvGrpSpPr/>
          <p:nvPr/>
        </p:nvGrpSpPr>
        <p:grpSpPr>
          <a:xfrm flipH="1">
            <a:off x="3634652" y="4687445"/>
            <a:ext cx="301326" cy="151931"/>
            <a:chOff x="5589918" y="3297421"/>
            <a:chExt cx="301326" cy="151931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E31AEC1B-B383-95B0-C044-F160DC9AFD8E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D0425113-C065-55E1-CFEB-9B96F02ABFC7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ktangel: klippede hjørner øverst 87">
            <a:extLst>
              <a:ext uri="{FF2B5EF4-FFF2-40B4-BE49-F238E27FC236}">
                <a16:creationId xmlns:a16="http://schemas.microsoft.com/office/drawing/2014/main" id="{A846B7D0-8CE2-CB34-DB17-4406EC856207}"/>
              </a:ext>
            </a:extLst>
          </p:cNvPr>
          <p:cNvSpPr/>
          <p:nvPr/>
        </p:nvSpPr>
        <p:spPr>
          <a:xfrm rot="16200000" flipH="1">
            <a:off x="3511247" y="5748989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uppe 88">
            <a:extLst>
              <a:ext uri="{FF2B5EF4-FFF2-40B4-BE49-F238E27FC236}">
                <a16:creationId xmlns:a16="http://schemas.microsoft.com/office/drawing/2014/main" id="{768A6532-BF81-0184-F79D-44D50077C13D}"/>
              </a:ext>
            </a:extLst>
          </p:cNvPr>
          <p:cNvGrpSpPr/>
          <p:nvPr/>
        </p:nvGrpSpPr>
        <p:grpSpPr>
          <a:xfrm rot="15715430" flipH="1">
            <a:off x="3481637" y="5045926"/>
            <a:ext cx="141902" cy="353331"/>
            <a:chOff x="8731934" y="2668765"/>
            <a:chExt cx="253778" cy="631899"/>
          </a:xfrm>
        </p:grpSpPr>
        <p:sp>
          <p:nvSpPr>
            <p:cNvPr id="90" name="Rektangel 89">
              <a:extLst>
                <a:ext uri="{FF2B5EF4-FFF2-40B4-BE49-F238E27FC236}">
                  <a16:creationId xmlns:a16="http://schemas.microsoft.com/office/drawing/2014/main" id="{C823353B-C88D-AF8E-E5C9-DFB43E340878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05710D65-A361-FC38-A2A2-5F2948A14C71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ktangel: klippede hjørner øverst 91">
            <a:extLst>
              <a:ext uri="{FF2B5EF4-FFF2-40B4-BE49-F238E27FC236}">
                <a16:creationId xmlns:a16="http://schemas.microsoft.com/office/drawing/2014/main" id="{3ADF1CA4-337E-ED8A-A401-5EA2213998AE}"/>
              </a:ext>
            </a:extLst>
          </p:cNvPr>
          <p:cNvSpPr/>
          <p:nvPr/>
        </p:nvSpPr>
        <p:spPr>
          <a:xfrm rot="16200000" flipH="1">
            <a:off x="3522773" y="5057988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</p:txBody>
      </p:sp>
      <p:grpSp>
        <p:nvGrpSpPr>
          <p:cNvPr id="97" name="Gruppe 96">
            <a:extLst>
              <a:ext uri="{FF2B5EF4-FFF2-40B4-BE49-F238E27FC236}">
                <a16:creationId xmlns:a16="http://schemas.microsoft.com/office/drawing/2014/main" id="{AE7D0673-C36B-A281-5BD2-6DBB4A8868BE}"/>
              </a:ext>
            </a:extLst>
          </p:cNvPr>
          <p:cNvGrpSpPr/>
          <p:nvPr/>
        </p:nvGrpSpPr>
        <p:grpSpPr>
          <a:xfrm flipH="1">
            <a:off x="3634653" y="6226641"/>
            <a:ext cx="301326" cy="151931"/>
            <a:chOff x="5589918" y="3297421"/>
            <a:chExt cx="301326" cy="151931"/>
          </a:xfrm>
        </p:grpSpPr>
        <p:sp>
          <p:nvSpPr>
            <p:cNvPr id="98" name="Rektangel 97">
              <a:extLst>
                <a:ext uri="{FF2B5EF4-FFF2-40B4-BE49-F238E27FC236}">
                  <a16:creationId xmlns:a16="http://schemas.microsoft.com/office/drawing/2014/main" id="{BDE0A638-D71E-FCE6-650B-847431995B7F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ktangel 98">
              <a:extLst>
                <a:ext uri="{FF2B5EF4-FFF2-40B4-BE49-F238E27FC236}">
                  <a16:creationId xmlns:a16="http://schemas.microsoft.com/office/drawing/2014/main" id="{4DBA05E2-A30B-A438-62D0-08D6C4C3CC61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ktangel 99">
            <a:extLst>
              <a:ext uri="{FF2B5EF4-FFF2-40B4-BE49-F238E27FC236}">
                <a16:creationId xmlns:a16="http://schemas.microsoft.com/office/drawing/2014/main" id="{86CB1C94-5361-B818-C1CC-4E8D9BAB8EEB}"/>
              </a:ext>
            </a:extLst>
          </p:cNvPr>
          <p:cNvSpPr/>
          <p:nvPr/>
        </p:nvSpPr>
        <p:spPr>
          <a:xfrm flipH="1">
            <a:off x="3714676" y="4476574"/>
            <a:ext cx="667260" cy="220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0" name="Gruppe 149">
            <a:extLst>
              <a:ext uri="{FF2B5EF4-FFF2-40B4-BE49-F238E27FC236}">
                <a16:creationId xmlns:a16="http://schemas.microsoft.com/office/drawing/2014/main" id="{DD291BC9-6AFE-A539-5752-33FA5CE70A46}"/>
              </a:ext>
            </a:extLst>
          </p:cNvPr>
          <p:cNvGrpSpPr/>
          <p:nvPr/>
        </p:nvGrpSpPr>
        <p:grpSpPr>
          <a:xfrm>
            <a:off x="3767313" y="4645897"/>
            <a:ext cx="561985" cy="264677"/>
            <a:chOff x="4107850" y="4577657"/>
            <a:chExt cx="561985" cy="264677"/>
          </a:xfrm>
        </p:grpSpPr>
        <p:grpSp>
          <p:nvGrpSpPr>
            <p:cNvPr id="101" name="Gruppe 100">
              <a:extLst>
                <a:ext uri="{FF2B5EF4-FFF2-40B4-BE49-F238E27FC236}">
                  <a16:creationId xmlns:a16="http://schemas.microsoft.com/office/drawing/2014/main" id="{9EC6A0FB-40A4-B91A-CC03-5ADE714013A7}"/>
                </a:ext>
              </a:extLst>
            </p:cNvPr>
            <p:cNvGrpSpPr/>
            <p:nvPr/>
          </p:nvGrpSpPr>
          <p:grpSpPr>
            <a:xfrm flipH="1">
              <a:off x="4416057" y="4577657"/>
              <a:ext cx="253778" cy="264677"/>
              <a:chOff x="4692392" y="2878535"/>
              <a:chExt cx="253778" cy="488754"/>
            </a:xfrm>
            <a:solidFill>
              <a:srgbClr val="B583DC"/>
            </a:solidFill>
          </p:grpSpPr>
          <p:sp>
            <p:nvSpPr>
              <p:cNvPr id="102" name="Rektangel: avrundede hjørner 101">
                <a:extLst>
                  <a:ext uri="{FF2B5EF4-FFF2-40B4-BE49-F238E27FC236}">
                    <a16:creationId xmlns:a16="http://schemas.microsoft.com/office/drawing/2014/main" id="{B10B7AA8-8B67-18B5-BB1F-8AD37B471C63}"/>
                  </a:ext>
                </a:extLst>
              </p:cNvPr>
              <p:cNvSpPr/>
              <p:nvPr/>
            </p:nvSpPr>
            <p:spPr>
              <a:xfrm>
                <a:off x="4796739" y="2878535"/>
                <a:ext cx="45719" cy="488754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ktangel: avrundede hjørner 102">
                <a:extLst>
                  <a:ext uri="{FF2B5EF4-FFF2-40B4-BE49-F238E27FC236}">
                    <a16:creationId xmlns:a16="http://schemas.microsoft.com/office/drawing/2014/main" id="{5AEDD2BC-8077-603E-7435-4E69626BB941}"/>
                  </a:ext>
                </a:extLst>
              </p:cNvPr>
              <p:cNvSpPr/>
              <p:nvPr/>
            </p:nvSpPr>
            <p:spPr>
              <a:xfrm>
                <a:off x="4692392" y="2940246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e 103">
              <a:extLst>
                <a:ext uri="{FF2B5EF4-FFF2-40B4-BE49-F238E27FC236}">
                  <a16:creationId xmlns:a16="http://schemas.microsoft.com/office/drawing/2014/main" id="{76621EC9-EE2B-0C61-77A3-4EE54856BBB6}"/>
                </a:ext>
              </a:extLst>
            </p:cNvPr>
            <p:cNvGrpSpPr/>
            <p:nvPr/>
          </p:nvGrpSpPr>
          <p:grpSpPr>
            <a:xfrm flipH="1">
              <a:off x="4107850" y="4577657"/>
              <a:ext cx="253778" cy="264677"/>
              <a:chOff x="4979220" y="2875483"/>
              <a:chExt cx="253778" cy="488754"/>
            </a:xfrm>
            <a:solidFill>
              <a:srgbClr val="B583DC"/>
            </a:solidFill>
          </p:grpSpPr>
          <p:sp>
            <p:nvSpPr>
              <p:cNvPr id="105" name="Rektangel: avrundede hjørner 104">
                <a:extLst>
                  <a:ext uri="{FF2B5EF4-FFF2-40B4-BE49-F238E27FC236}">
                    <a16:creationId xmlns:a16="http://schemas.microsoft.com/office/drawing/2014/main" id="{AEDE5028-F559-2B84-2371-E1BA7F4FCFAB}"/>
                  </a:ext>
                </a:extLst>
              </p:cNvPr>
              <p:cNvSpPr/>
              <p:nvPr/>
            </p:nvSpPr>
            <p:spPr>
              <a:xfrm>
                <a:off x="5093306" y="2875483"/>
                <a:ext cx="45719" cy="488754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ktangel: avrundede hjørner 105">
                <a:extLst>
                  <a:ext uri="{FF2B5EF4-FFF2-40B4-BE49-F238E27FC236}">
                    <a16:creationId xmlns:a16="http://schemas.microsoft.com/office/drawing/2014/main" id="{4AB8DD2C-896E-4024-BA58-DCBDAF2E77CB}"/>
                  </a:ext>
                </a:extLst>
              </p:cNvPr>
              <p:cNvSpPr/>
              <p:nvPr/>
            </p:nvSpPr>
            <p:spPr>
              <a:xfrm>
                <a:off x="4979220" y="3133177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uppe 106">
            <a:extLst>
              <a:ext uri="{FF2B5EF4-FFF2-40B4-BE49-F238E27FC236}">
                <a16:creationId xmlns:a16="http://schemas.microsoft.com/office/drawing/2014/main" id="{847E1723-A999-FEF8-2FA9-C460DD48CCE7}"/>
              </a:ext>
            </a:extLst>
          </p:cNvPr>
          <p:cNvGrpSpPr/>
          <p:nvPr/>
        </p:nvGrpSpPr>
        <p:grpSpPr>
          <a:xfrm flipH="1">
            <a:off x="3800452" y="5530463"/>
            <a:ext cx="495708" cy="291100"/>
            <a:chOff x="5920834" y="2077529"/>
            <a:chExt cx="560872" cy="329367"/>
          </a:xfrm>
          <a:solidFill>
            <a:schemeClr val="tx1"/>
          </a:solidFill>
        </p:grpSpPr>
        <p:grpSp>
          <p:nvGrpSpPr>
            <p:cNvPr id="108" name="Gruppe 107">
              <a:extLst>
                <a:ext uri="{FF2B5EF4-FFF2-40B4-BE49-F238E27FC236}">
                  <a16:creationId xmlns:a16="http://schemas.microsoft.com/office/drawing/2014/main" id="{1AF24B2D-D740-A5CA-ED47-395BEBFBD1AD}"/>
                </a:ext>
              </a:extLst>
            </p:cNvPr>
            <p:cNvGrpSpPr/>
            <p:nvPr/>
          </p:nvGrpSpPr>
          <p:grpSpPr>
            <a:xfrm>
              <a:off x="5920834" y="2077529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2E1FECDC-40DE-A356-B8F6-5594679D9E16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ED71821C-9F46-292B-2A86-BBFFB1CB5D48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7BFD1AC1-205A-0A66-1F70-7B589AD9C947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0E5A3C9A-3BB9-7395-AE3C-749C5811B1E2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uppe 108">
              <a:extLst>
                <a:ext uri="{FF2B5EF4-FFF2-40B4-BE49-F238E27FC236}">
                  <a16:creationId xmlns:a16="http://schemas.microsoft.com/office/drawing/2014/main" id="{F606BDC7-915A-211D-6564-B2EDDDE56929}"/>
                </a:ext>
              </a:extLst>
            </p:cNvPr>
            <p:cNvGrpSpPr/>
            <p:nvPr/>
          </p:nvGrpSpPr>
          <p:grpSpPr>
            <a:xfrm>
              <a:off x="5998618" y="2190564"/>
              <a:ext cx="405305" cy="94171"/>
              <a:chOff x="6076401" y="2077529"/>
              <a:chExt cx="405305" cy="94171"/>
            </a:xfrm>
            <a:grpFill/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A8E7BA40-BAF6-CCE6-013C-A58AB29958F5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D3D09186-C868-04A8-C8FC-B716C2E52A8E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D3CB9EAA-B648-CAF4-9F74-A716063434AE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uppe 109">
              <a:extLst>
                <a:ext uri="{FF2B5EF4-FFF2-40B4-BE49-F238E27FC236}">
                  <a16:creationId xmlns:a16="http://schemas.microsoft.com/office/drawing/2014/main" id="{5FAE3425-76C4-0EFC-187E-D2C0D01F8116}"/>
                </a:ext>
              </a:extLst>
            </p:cNvPr>
            <p:cNvGrpSpPr/>
            <p:nvPr/>
          </p:nvGrpSpPr>
          <p:grpSpPr>
            <a:xfrm>
              <a:off x="5920834" y="2312725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E93390BC-310C-1450-9D8B-29D4E6DA5B3B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4A56AF31-DA98-5C7C-E1DC-4E0871266C8A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C75F1B65-D802-224C-8D13-647EECB2673C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0DF2636A-2C3A-BAFD-7FDC-8E4389F3C097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" name="Gruppe 121">
            <a:extLst>
              <a:ext uri="{FF2B5EF4-FFF2-40B4-BE49-F238E27FC236}">
                <a16:creationId xmlns:a16="http://schemas.microsoft.com/office/drawing/2014/main" id="{1A688AB0-BA3D-4F22-4B3E-DF21F9B47548}"/>
              </a:ext>
            </a:extLst>
          </p:cNvPr>
          <p:cNvGrpSpPr/>
          <p:nvPr/>
        </p:nvGrpSpPr>
        <p:grpSpPr>
          <a:xfrm flipH="1">
            <a:off x="3852534" y="5060013"/>
            <a:ext cx="391544" cy="391544"/>
            <a:chOff x="4759556" y="3756381"/>
            <a:chExt cx="391544" cy="391544"/>
          </a:xfrm>
        </p:grpSpPr>
        <p:sp>
          <p:nvSpPr>
            <p:cNvPr id="123" name="Rektangel: avrundede hjørner 122">
              <a:extLst>
                <a:ext uri="{FF2B5EF4-FFF2-40B4-BE49-F238E27FC236}">
                  <a16:creationId xmlns:a16="http://schemas.microsoft.com/office/drawing/2014/main" id="{83857F16-A272-93BF-D566-17F90CA132BC}"/>
                </a:ext>
              </a:extLst>
            </p:cNvPr>
            <p:cNvSpPr/>
            <p:nvPr/>
          </p:nvSpPr>
          <p:spPr>
            <a:xfrm>
              <a:off x="4759556" y="3756381"/>
              <a:ext cx="391544" cy="39154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ktangel: avrundede hjørner 123">
              <a:extLst>
                <a:ext uri="{FF2B5EF4-FFF2-40B4-BE49-F238E27FC236}">
                  <a16:creationId xmlns:a16="http://schemas.microsoft.com/office/drawing/2014/main" id="{CC046D97-D8EE-83D5-4502-7FFC73185440}"/>
                </a:ext>
              </a:extLst>
            </p:cNvPr>
            <p:cNvSpPr/>
            <p:nvPr/>
          </p:nvSpPr>
          <p:spPr>
            <a:xfrm>
              <a:off x="4796965" y="3803676"/>
              <a:ext cx="45719" cy="183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Grafikk 77" descr="Robothånd kontur">
            <a:extLst>
              <a:ext uri="{FF2B5EF4-FFF2-40B4-BE49-F238E27FC236}">
                <a16:creationId xmlns:a16="http://schemas.microsoft.com/office/drawing/2014/main" id="{8A218451-6379-80E9-1E75-62C0BAAE7B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13936" y="4737739"/>
            <a:ext cx="2164124" cy="2164124"/>
          </a:xfrm>
          <a:prstGeom prst="rect">
            <a:avLst/>
          </a:prstGeom>
        </p:spPr>
      </p:pic>
      <p:sp>
        <p:nvSpPr>
          <p:cNvPr id="125" name="Rektangel: avrundede hjørner 124">
            <a:extLst>
              <a:ext uri="{FF2B5EF4-FFF2-40B4-BE49-F238E27FC236}">
                <a16:creationId xmlns:a16="http://schemas.microsoft.com/office/drawing/2014/main" id="{14651A04-7B18-6A84-6B65-76A788FD57F2}"/>
              </a:ext>
            </a:extLst>
          </p:cNvPr>
          <p:cNvSpPr/>
          <p:nvPr/>
        </p:nvSpPr>
        <p:spPr>
          <a:xfrm flipH="1">
            <a:off x="3636190" y="6528872"/>
            <a:ext cx="2816662" cy="1754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uppe 143">
            <a:extLst>
              <a:ext uri="{FF2B5EF4-FFF2-40B4-BE49-F238E27FC236}">
                <a16:creationId xmlns:a16="http://schemas.microsoft.com/office/drawing/2014/main" id="{7B030BD2-B180-533E-5A81-51D29442CB1F}"/>
              </a:ext>
            </a:extLst>
          </p:cNvPr>
          <p:cNvGrpSpPr/>
          <p:nvPr/>
        </p:nvGrpSpPr>
        <p:grpSpPr>
          <a:xfrm>
            <a:off x="4949443" y="3471638"/>
            <a:ext cx="2686050" cy="762000"/>
            <a:chOff x="5514975" y="3390786"/>
            <a:chExt cx="2686050" cy="762000"/>
          </a:xfrm>
        </p:grpSpPr>
        <p:pic>
          <p:nvPicPr>
            <p:cNvPr id="143" name="Grafikk 142" descr="Et bånd banner">
              <a:extLst>
                <a:ext uri="{FF2B5EF4-FFF2-40B4-BE49-F238E27FC236}">
                  <a16:creationId xmlns:a16="http://schemas.microsoft.com/office/drawing/2014/main" id="{4723596C-BFEB-AA1A-952C-E3F49603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141" name="TekstSylinder 140">
              <a:extLst>
                <a:ext uri="{FF2B5EF4-FFF2-40B4-BE49-F238E27FC236}">
                  <a16:creationId xmlns:a16="http://schemas.microsoft.com/office/drawing/2014/main" id="{0B381222-08C9-957F-8E8B-E9A8ED20C979}"/>
                </a:ext>
              </a:extLst>
            </p:cNvPr>
            <p:cNvSpPr txBox="1"/>
            <p:nvPr/>
          </p:nvSpPr>
          <p:spPr>
            <a:xfrm>
              <a:off x="5769054" y="3544285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Backend</a:t>
              </a:r>
            </a:p>
          </p:txBody>
        </p:sp>
      </p:grpSp>
      <p:grpSp>
        <p:nvGrpSpPr>
          <p:cNvPr id="145" name="Gruppe 144">
            <a:extLst>
              <a:ext uri="{FF2B5EF4-FFF2-40B4-BE49-F238E27FC236}">
                <a16:creationId xmlns:a16="http://schemas.microsoft.com/office/drawing/2014/main" id="{A1F8EB59-C0AA-F64A-CE31-CCDBEF0BC9BD}"/>
              </a:ext>
            </a:extLst>
          </p:cNvPr>
          <p:cNvGrpSpPr/>
          <p:nvPr/>
        </p:nvGrpSpPr>
        <p:grpSpPr>
          <a:xfrm>
            <a:off x="2146819" y="3459026"/>
            <a:ext cx="2686050" cy="762000"/>
            <a:chOff x="5514975" y="3390786"/>
            <a:chExt cx="2686050" cy="762000"/>
          </a:xfrm>
        </p:grpSpPr>
        <p:pic>
          <p:nvPicPr>
            <p:cNvPr id="146" name="Grafikk 145" descr="Et bånd banner">
              <a:extLst>
                <a:ext uri="{FF2B5EF4-FFF2-40B4-BE49-F238E27FC236}">
                  <a16:creationId xmlns:a16="http://schemas.microsoft.com/office/drawing/2014/main" id="{850A5340-810C-8EDC-1D2D-114B20F17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147" name="TekstSylinder 146">
              <a:extLst>
                <a:ext uri="{FF2B5EF4-FFF2-40B4-BE49-F238E27FC236}">
                  <a16:creationId xmlns:a16="http://schemas.microsoft.com/office/drawing/2014/main" id="{36B92E3C-1AD3-AFA5-51A2-340F9FD7E2F5}"/>
                </a:ext>
              </a:extLst>
            </p:cNvPr>
            <p:cNvSpPr txBox="1"/>
            <p:nvPr/>
          </p:nvSpPr>
          <p:spPr>
            <a:xfrm>
              <a:off x="5771383" y="3543881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Frontend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768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PDM is the only tool that supports other build backends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5617" y="3304304"/>
            <a:ext cx="11484591" cy="195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6E1D4A22-040F-BA4A-E242-48095C3309A2}"/>
              </a:ext>
            </a:extLst>
          </p:cNvPr>
          <p:cNvGrpSpPr/>
          <p:nvPr/>
        </p:nvGrpSpPr>
        <p:grpSpPr>
          <a:xfrm>
            <a:off x="2039490" y="4877619"/>
            <a:ext cx="1647825" cy="1801922"/>
            <a:chOff x="5272087" y="2208103"/>
            <a:chExt cx="1647825" cy="1801922"/>
          </a:xfrm>
        </p:grpSpPr>
        <p:pic>
          <p:nvPicPr>
            <p:cNvPr id="11" name="Grafikk 10" descr="Mann som hever hånd">
              <a:extLst>
                <a:ext uri="{FF2B5EF4-FFF2-40B4-BE49-F238E27FC236}">
                  <a16:creationId xmlns:a16="http://schemas.microsoft.com/office/drawing/2014/main" id="{469D3E0E-C3F8-BCA1-4873-336B28B9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72087" y="2847975"/>
              <a:ext cx="1647825" cy="1162050"/>
            </a:xfrm>
            <a:prstGeom prst="rect">
              <a:avLst/>
            </a:prstGeom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8B277E60-1B34-E5B0-E87E-1C5109C7E4F7}"/>
                </a:ext>
              </a:extLst>
            </p:cNvPr>
            <p:cNvGrpSpPr/>
            <p:nvPr/>
          </p:nvGrpSpPr>
          <p:grpSpPr>
            <a:xfrm>
              <a:off x="5424055" y="2208103"/>
              <a:ext cx="891218" cy="880078"/>
              <a:chOff x="5522100" y="2295827"/>
              <a:chExt cx="762000" cy="752475"/>
            </a:xfrm>
          </p:grpSpPr>
          <p:pic>
            <p:nvPicPr>
              <p:cNvPr id="14" name="Grafikk 13" descr="Kvinne med uavgjort hår">
                <a:extLst>
                  <a:ext uri="{FF2B5EF4-FFF2-40B4-BE49-F238E27FC236}">
                    <a16:creationId xmlns:a16="http://schemas.microsoft.com/office/drawing/2014/main" id="{3C6E0D7B-97FD-1660-DCCD-3518351A9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22100" y="2295827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15" name="Grafikk 14" descr="Smilende ansikt med tenner">
                <a:extLst>
                  <a:ext uri="{FF2B5EF4-FFF2-40B4-BE49-F238E27FC236}">
                    <a16:creationId xmlns:a16="http://schemas.microsoft.com/office/drawing/2014/main" id="{9F2BF925-FDD9-1AC1-C745-E48DEA6D0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23880" y="2602151"/>
                <a:ext cx="304800" cy="333375"/>
              </a:xfrm>
              <a:prstGeom prst="rect">
                <a:avLst/>
              </a:prstGeom>
            </p:spPr>
          </p:pic>
        </p:grp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C2289819-735C-73B4-0068-2F70599B7377}"/>
              </a:ext>
            </a:extLst>
          </p:cNvPr>
          <p:cNvGrpSpPr/>
          <p:nvPr/>
        </p:nvGrpSpPr>
        <p:grpSpPr>
          <a:xfrm rot="17859318" flipH="1">
            <a:off x="3450176" y="5528151"/>
            <a:ext cx="141902" cy="353331"/>
            <a:chOff x="8731934" y="2668765"/>
            <a:chExt cx="253778" cy="631899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5E2E18BE-F30C-8213-D5B9-002D102F7854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E81BCFD-FB39-FC43-1497-4AD557EC3985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rgbClr val="B583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uppe 18">
            <a:extLst>
              <a:ext uri="{FF2B5EF4-FFF2-40B4-BE49-F238E27FC236}">
                <a16:creationId xmlns:a16="http://schemas.microsoft.com/office/drawing/2014/main" id="{2D2C05B6-77A9-475F-00A4-449D756728AF}"/>
              </a:ext>
            </a:extLst>
          </p:cNvPr>
          <p:cNvGrpSpPr/>
          <p:nvPr/>
        </p:nvGrpSpPr>
        <p:grpSpPr>
          <a:xfrm flipH="1">
            <a:off x="3704971" y="4158944"/>
            <a:ext cx="699863" cy="364146"/>
            <a:chOff x="4070462" y="3092698"/>
            <a:chExt cx="943610" cy="490970"/>
          </a:xfrm>
          <a:solidFill>
            <a:srgbClr val="B583DC"/>
          </a:solidFill>
        </p:grpSpPr>
        <p:pic>
          <p:nvPicPr>
            <p:cNvPr id="20" name="Grafikk 19" descr="Lys på med heldekkende fyll">
              <a:extLst>
                <a:ext uri="{FF2B5EF4-FFF2-40B4-BE49-F238E27FC236}">
                  <a16:creationId xmlns:a16="http://schemas.microsoft.com/office/drawing/2014/main" id="{FE5C8EE8-5557-7B77-F523-2F9E4EB8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23102" y="3092698"/>
              <a:ext cx="490970" cy="490970"/>
            </a:xfrm>
            <a:prstGeom prst="rect">
              <a:avLst/>
            </a:prstGeom>
          </p:spPr>
        </p:pic>
        <p:pic>
          <p:nvPicPr>
            <p:cNvPr id="21" name="Grafikk 20" descr="Lys på med heldekkende fyll">
              <a:extLst>
                <a:ext uri="{FF2B5EF4-FFF2-40B4-BE49-F238E27FC236}">
                  <a16:creationId xmlns:a16="http://schemas.microsoft.com/office/drawing/2014/main" id="{20C8A9E5-960D-A7D0-1D68-9503B8E0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0462" y="3092698"/>
              <a:ext cx="490970" cy="490970"/>
            </a:xfrm>
            <a:prstGeom prst="rect">
              <a:avLst/>
            </a:prstGeom>
          </p:spPr>
        </p:pic>
      </p:grpSp>
      <p:pic>
        <p:nvPicPr>
          <p:cNvPr id="22" name="Grafikk 21" descr="Åpen flytteeske kontur">
            <a:extLst>
              <a:ext uri="{FF2B5EF4-FFF2-40B4-BE49-F238E27FC236}">
                <a16:creationId xmlns:a16="http://schemas.microsoft.com/office/drawing/2014/main" id="{B9AAA7D5-1B13-CB5A-8340-D6CD1AAB84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803925" y="5854313"/>
            <a:ext cx="914400" cy="914400"/>
          </a:xfrm>
          <a:prstGeom prst="rect">
            <a:avLst/>
          </a:prstGeom>
        </p:spPr>
      </p:pic>
      <p:grpSp>
        <p:nvGrpSpPr>
          <p:cNvPr id="23" name="Gruppe 22">
            <a:extLst>
              <a:ext uri="{FF2B5EF4-FFF2-40B4-BE49-F238E27FC236}">
                <a16:creationId xmlns:a16="http://schemas.microsoft.com/office/drawing/2014/main" id="{579C6DCB-7A5E-78C5-A861-C800CBFD9521}"/>
              </a:ext>
            </a:extLst>
          </p:cNvPr>
          <p:cNvGrpSpPr/>
          <p:nvPr/>
        </p:nvGrpSpPr>
        <p:grpSpPr>
          <a:xfrm rot="1316643">
            <a:off x="6833640" y="5467420"/>
            <a:ext cx="854970" cy="854970"/>
            <a:chOff x="4972050" y="4120320"/>
            <a:chExt cx="914400" cy="914400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23CDDB0D-597C-B753-1FB0-6905A1A8F837}"/>
                </a:ext>
              </a:extLst>
            </p:cNvPr>
            <p:cNvSpPr/>
            <p:nvPr/>
          </p:nvSpPr>
          <p:spPr>
            <a:xfrm>
              <a:off x="5164950" y="4395769"/>
              <a:ext cx="527050" cy="56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F3BC1F31-A56A-8271-43CF-98943D5CDD67}"/>
                </a:ext>
              </a:extLst>
            </p:cNvPr>
            <p:cNvGrpSpPr/>
            <p:nvPr/>
          </p:nvGrpSpPr>
          <p:grpSpPr>
            <a:xfrm>
              <a:off x="4972050" y="4120320"/>
              <a:ext cx="914400" cy="914400"/>
              <a:chOff x="5515750" y="4804550"/>
              <a:chExt cx="914400" cy="914400"/>
            </a:xfrm>
          </p:grpSpPr>
          <p:pic>
            <p:nvPicPr>
              <p:cNvPr id="26" name="Grafikk 25" descr="Binær med heldekkende fyll">
                <a:extLst>
                  <a:ext uri="{FF2B5EF4-FFF2-40B4-BE49-F238E27FC236}">
                    <a16:creationId xmlns:a16="http://schemas.microsoft.com/office/drawing/2014/main" id="{63026E97-43AD-4E3F-ADF6-94C46645A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08650" y="5080000"/>
                <a:ext cx="527050" cy="527050"/>
              </a:xfrm>
              <a:prstGeom prst="rect">
                <a:avLst/>
              </a:prstGeom>
            </p:spPr>
          </p:pic>
          <p:pic>
            <p:nvPicPr>
              <p:cNvPr id="27" name="Grafikk 26" descr="Papir kontur">
                <a:extLst>
                  <a:ext uri="{FF2B5EF4-FFF2-40B4-BE49-F238E27FC236}">
                    <a16:creationId xmlns:a16="http://schemas.microsoft.com/office/drawing/2014/main" id="{8AEA5A76-DD32-BE51-B264-4786CDD53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15750" y="480455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19824047-47FB-24AB-B518-82A6A2AF1D75}"/>
              </a:ext>
            </a:extLst>
          </p:cNvPr>
          <p:cNvGrpSpPr/>
          <p:nvPr/>
        </p:nvGrpSpPr>
        <p:grpSpPr>
          <a:xfrm flipH="1">
            <a:off x="3634652" y="4687445"/>
            <a:ext cx="301326" cy="151931"/>
            <a:chOff x="5589918" y="3297421"/>
            <a:chExt cx="301326" cy="151931"/>
          </a:xfrm>
        </p:grpSpPr>
        <p:sp>
          <p:nvSpPr>
            <p:cNvPr id="29" name="Rektangel 28">
              <a:extLst>
                <a:ext uri="{FF2B5EF4-FFF2-40B4-BE49-F238E27FC236}">
                  <a16:creationId xmlns:a16="http://schemas.microsoft.com/office/drawing/2014/main" id="{182502AA-E922-A8DB-F8E9-FE03E30157C6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BA844F30-FC4E-3413-0F4B-7211DE987478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rgbClr val="B583DC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ktangel: klippede hjørner øverst 30">
            <a:extLst>
              <a:ext uri="{FF2B5EF4-FFF2-40B4-BE49-F238E27FC236}">
                <a16:creationId xmlns:a16="http://schemas.microsoft.com/office/drawing/2014/main" id="{F32F24D1-9F97-DBF7-BFF8-81E1A36CFF09}"/>
              </a:ext>
            </a:extLst>
          </p:cNvPr>
          <p:cNvSpPr/>
          <p:nvPr/>
        </p:nvSpPr>
        <p:spPr>
          <a:xfrm rot="16200000" flipH="1">
            <a:off x="3511247" y="5748989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rgbClr val="B58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363E9A8F-A233-A38E-8364-54D468434FAC}"/>
              </a:ext>
            </a:extLst>
          </p:cNvPr>
          <p:cNvGrpSpPr/>
          <p:nvPr/>
        </p:nvGrpSpPr>
        <p:grpSpPr>
          <a:xfrm rot="15715430" flipH="1">
            <a:off x="3481637" y="5045926"/>
            <a:ext cx="141902" cy="353331"/>
            <a:chOff x="8731934" y="2668765"/>
            <a:chExt cx="253778" cy="631899"/>
          </a:xfrm>
        </p:grpSpPr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A1122837-ABFE-00E6-7B47-7FADF614012B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rgbClr val="B583DC"/>
            </a:solidFill>
            <a:ln w="19050"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D379A5A-E5FC-B39F-6400-2F813948DC48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ktangel: klippede hjørner øverst 34">
            <a:extLst>
              <a:ext uri="{FF2B5EF4-FFF2-40B4-BE49-F238E27FC236}">
                <a16:creationId xmlns:a16="http://schemas.microsoft.com/office/drawing/2014/main" id="{8AEB107E-D341-0525-EDB5-1926CB35900F}"/>
              </a:ext>
            </a:extLst>
          </p:cNvPr>
          <p:cNvSpPr/>
          <p:nvPr/>
        </p:nvSpPr>
        <p:spPr>
          <a:xfrm rot="16200000" flipH="1">
            <a:off x="3522773" y="5057988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rgbClr val="B58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</p:txBody>
      </p: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6BE47E76-2459-F955-5672-D14CFB9B5602}"/>
              </a:ext>
            </a:extLst>
          </p:cNvPr>
          <p:cNvGrpSpPr/>
          <p:nvPr/>
        </p:nvGrpSpPr>
        <p:grpSpPr>
          <a:xfrm flipH="1">
            <a:off x="3634653" y="6226641"/>
            <a:ext cx="301326" cy="151931"/>
            <a:chOff x="5589918" y="3297421"/>
            <a:chExt cx="301326" cy="151931"/>
          </a:xfrm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CD67B9E1-B57D-6E0C-3EBD-53985315EC21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ktangel 37">
              <a:extLst>
                <a:ext uri="{FF2B5EF4-FFF2-40B4-BE49-F238E27FC236}">
                  <a16:creationId xmlns:a16="http://schemas.microsoft.com/office/drawing/2014/main" id="{13364BDE-803F-E0CB-D668-011D9D1E6E41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rgbClr val="B583DC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ktangel 38">
            <a:extLst>
              <a:ext uri="{FF2B5EF4-FFF2-40B4-BE49-F238E27FC236}">
                <a16:creationId xmlns:a16="http://schemas.microsoft.com/office/drawing/2014/main" id="{08E80571-7727-0D4D-C43E-6C6811565895}"/>
              </a:ext>
            </a:extLst>
          </p:cNvPr>
          <p:cNvSpPr/>
          <p:nvPr/>
        </p:nvSpPr>
        <p:spPr>
          <a:xfrm flipH="1">
            <a:off x="3714676" y="4476574"/>
            <a:ext cx="667260" cy="2202967"/>
          </a:xfrm>
          <a:prstGeom prst="rect">
            <a:avLst/>
          </a:prstGeom>
          <a:solidFill>
            <a:schemeClr val="bg1"/>
          </a:solidFill>
          <a:ln w="38100">
            <a:solidFill>
              <a:srgbClr val="B583DC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D2CB7B88-91D8-AEC2-17A8-946E0E743D46}"/>
              </a:ext>
            </a:extLst>
          </p:cNvPr>
          <p:cNvGrpSpPr/>
          <p:nvPr/>
        </p:nvGrpSpPr>
        <p:grpSpPr>
          <a:xfrm>
            <a:off x="3767313" y="4645897"/>
            <a:ext cx="561985" cy="264677"/>
            <a:chOff x="4107850" y="4577657"/>
            <a:chExt cx="561985" cy="264677"/>
          </a:xfrm>
        </p:grpSpPr>
        <p:grpSp>
          <p:nvGrpSpPr>
            <p:cNvPr id="41" name="Gruppe 40">
              <a:extLst>
                <a:ext uri="{FF2B5EF4-FFF2-40B4-BE49-F238E27FC236}">
                  <a16:creationId xmlns:a16="http://schemas.microsoft.com/office/drawing/2014/main" id="{EFEBB0FF-BE5D-A6A2-7706-E19FC13DB74E}"/>
                </a:ext>
              </a:extLst>
            </p:cNvPr>
            <p:cNvGrpSpPr/>
            <p:nvPr/>
          </p:nvGrpSpPr>
          <p:grpSpPr>
            <a:xfrm flipH="1">
              <a:off x="4416057" y="4577657"/>
              <a:ext cx="253778" cy="264677"/>
              <a:chOff x="4692392" y="2878535"/>
              <a:chExt cx="253778" cy="488754"/>
            </a:xfrm>
            <a:solidFill>
              <a:srgbClr val="B583DC"/>
            </a:solidFill>
          </p:grpSpPr>
          <p:sp>
            <p:nvSpPr>
              <p:cNvPr id="45" name="Rektangel: avrundede hjørner 44">
                <a:extLst>
                  <a:ext uri="{FF2B5EF4-FFF2-40B4-BE49-F238E27FC236}">
                    <a16:creationId xmlns:a16="http://schemas.microsoft.com/office/drawing/2014/main" id="{2C03980F-CDB5-EB19-B475-9A103F0F3341}"/>
                  </a:ext>
                </a:extLst>
              </p:cNvPr>
              <p:cNvSpPr/>
              <p:nvPr/>
            </p:nvSpPr>
            <p:spPr>
              <a:xfrm>
                <a:off x="4796739" y="2878535"/>
                <a:ext cx="45719" cy="488754"/>
              </a:xfrm>
              <a:prstGeom prst="round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ktangel: avrundede hjørner 45">
                <a:extLst>
                  <a:ext uri="{FF2B5EF4-FFF2-40B4-BE49-F238E27FC236}">
                    <a16:creationId xmlns:a16="http://schemas.microsoft.com/office/drawing/2014/main" id="{3C743602-783D-B4A5-2451-DC346161638C}"/>
                  </a:ext>
                </a:extLst>
              </p:cNvPr>
              <p:cNvSpPr/>
              <p:nvPr/>
            </p:nvSpPr>
            <p:spPr>
              <a:xfrm>
                <a:off x="4692392" y="2940246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B583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4E2BB21-E99D-DC23-8AB3-C1DD7E552FF3}"/>
                </a:ext>
              </a:extLst>
            </p:cNvPr>
            <p:cNvGrpSpPr/>
            <p:nvPr/>
          </p:nvGrpSpPr>
          <p:grpSpPr>
            <a:xfrm flipH="1">
              <a:off x="4107850" y="4577657"/>
              <a:ext cx="253778" cy="264677"/>
              <a:chOff x="4979220" y="2875483"/>
              <a:chExt cx="253778" cy="488754"/>
            </a:xfrm>
            <a:solidFill>
              <a:srgbClr val="B583DC"/>
            </a:solidFill>
          </p:grpSpPr>
          <p:sp>
            <p:nvSpPr>
              <p:cNvPr id="43" name="Rektangel: avrundede hjørner 42">
                <a:extLst>
                  <a:ext uri="{FF2B5EF4-FFF2-40B4-BE49-F238E27FC236}">
                    <a16:creationId xmlns:a16="http://schemas.microsoft.com/office/drawing/2014/main" id="{E91A7C52-E453-1237-B46A-2B3FBD455BDB}"/>
                  </a:ext>
                </a:extLst>
              </p:cNvPr>
              <p:cNvSpPr/>
              <p:nvPr/>
            </p:nvSpPr>
            <p:spPr>
              <a:xfrm>
                <a:off x="5093306" y="2875483"/>
                <a:ext cx="45719" cy="488754"/>
              </a:xfrm>
              <a:prstGeom prst="round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ktangel: avrundede hjørner 43">
                <a:extLst>
                  <a:ext uri="{FF2B5EF4-FFF2-40B4-BE49-F238E27FC236}">
                    <a16:creationId xmlns:a16="http://schemas.microsoft.com/office/drawing/2014/main" id="{E1BDD5F4-A80F-63CE-7616-44A92B05989F}"/>
                  </a:ext>
                </a:extLst>
              </p:cNvPr>
              <p:cNvSpPr/>
              <p:nvPr/>
            </p:nvSpPr>
            <p:spPr>
              <a:xfrm>
                <a:off x="4979220" y="3133177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B583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1C198EB1-95E7-17D6-0A99-9DE81D627918}"/>
              </a:ext>
            </a:extLst>
          </p:cNvPr>
          <p:cNvGrpSpPr/>
          <p:nvPr/>
        </p:nvGrpSpPr>
        <p:grpSpPr>
          <a:xfrm flipH="1">
            <a:off x="3800452" y="5530463"/>
            <a:ext cx="495708" cy="291100"/>
            <a:chOff x="5920834" y="2077529"/>
            <a:chExt cx="560872" cy="329367"/>
          </a:xfrm>
          <a:solidFill>
            <a:srgbClr val="B583DC"/>
          </a:solidFill>
        </p:grpSpPr>
        <p:grpSp>
          <p:nvGrpSpPr>
            <p:cNvPr id="48" name="Gruppe 47">
              <a:extLst>
                <a:ext uri="{FF2B5EF4-FFF2-40B4-BE49-F238E27FC236}">
                  <a16:creationId xmlns:a16="http://schemas.microsoft.com/office/drawing/2014/main" id="{893C05A7-7067-354E-AD03-B1038F7D3C13}"/>
                </a:ext>
              </a:extLst>
            </p:cNvPr>
            <p:cNvGrpSpPr/>
            <p:nvPr/>
          </p:nvGrpSpPr>
          <p:grpSpPr>
            <a:xfrm>
              <a:off x="5920834" y="2077529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51015F27-A9AF-8F18-7F4A-F87E82840BE6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73499F2D-4C08-0C88-A55F-B090CE7AE31B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306A05F3-7CEA-438C-8716-478B61211BB7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3019D933-D7A1-8210-742D-D208A31A1334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uppe 48">
              <a:extLst>
                <a:ext uri="{FF2B5EF4-FFF2-40B4-BE49-F238E27FC236}">
                  <a16:creationId xmlns:a16="http://schemas.microsoft.com/office/drawing/2014/main" id="{55CEDE92-ECCC-9E52-C1A1-8BA9204AF172}"/>
                </a:ext>
              </a:extLst>
            </p:cNvPr>
            <p:cNvGrpSpPr/>
            <p:nvPr/>
          </p:nvGrpSpPr>
          <p:grpSpPr>
            <a:xfrm>
              <a:off x="5998618" y="2190564"/>
              <a:ext cx="405305" cy="94171"/>
              <a:chOff x="6076401" y="2077529"/>
              <a:chExt cx="405305" cy="94171"/>
            </a:xfrm>
            <a:grpFill/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3E19D931-7D30-D136-B880-7B9F58E5F437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4E878B81-AA46-8879-994F-3C46DBE74EB4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BE40995-A9F5-6878-720D-8717C36CC423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uppe 49">
              <a:extLst>
                <a:ext uri="{FF2B5EF4-FFF2-40B4-BE49-F238E27FC236}">
                  <a16:creationId xmlns:a16="http://schemas.microsoft.com/office/drawing/2014/main" id="{65979021-93A9-452B-B99F-C86790D0417D}"/>
                </a:ext>
              </a:extLst>
            </p:cNvPr>
            <p:cNvGrpSpPr/>
            <p:nvPr/>
          </p:nvGrpSpPr>
          <p:grpSpPr>
            <a:xfrm>
              <a:off x="5920834" y="2312725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9CB4099-A79B-4B83-62D1-AEE1DF351DAF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46845E2A-645D-4339-D507-5DF38410288E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1D7EDA4-EE2D-641E-A3D9-4A0E566A9420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DCA4DE3D-556B-6307-0A7F-877708EBACFB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uppe 61">
            <a:extLst>
              <a:ext uri="{FF2B5EF4-FFF2-40B4-BE49-F238E27FC236}">
                <a16:creationId xmlns:a16="http://schemas.microsoft.com/office/drawing/2014/main" id="{7B0656DD-AB8F-AD02-5698-40BF2AA03612}"/>
              </a:ext>
            </a:extLst>
          </p:cNvPr>
          <p:cNvGrpSpPr/>
          <p:nvPr/>
        </p:nvGrpSpPr>
        <p:grpSpPr>
          <a:xfrm flipH="1">
            <a:off x="3852534" y="5060013"/>
            <a:ext cx="391544" cy="391544"/>
            <a:chOff x="4759556" y="3756381"/>
            <a:chExt cx="391544" cy="391544"/>
          </a:xfrm>
        </p:grpSpPr>
        <p:sp>
          <p:nvSpPr>
            <p:cNvPr id="63" name="Rektangel: avrundede hjørner 62">
              <a:extLst>
                <a:ext uri="{FF2B5EF4-FFF2-40B4-BE49-F238E27FC236}">
                  <a16:creationId xmlns:a16="http://schemas.microsoft.com/office/drawing/2014/main" id="{3744530E-3B7E-BB32-A4F0-CDCA2BC3D6E2}"/>
                </a:ext>
              </a:extLst>
            </p:cNvPr>
            <p:cNvSpPr/>
            <p:nvPr/>
          </p:nvSpPr>
          <p:spPr>
            <a:xfrm>
              <a:off x="4759556" y="3756381"/>
              <a:ext cx="391544" cy="391544"/>
            </a:xfrm>
            <a:prstGeom prst="roundRect">
              <a:avLst/>
            </a:prstGeom>
            <a:solidFill>
              <a:srgbClr val="B583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ktangel: avrundede hjørner 63">
              <a:extLst>
                <a:ext uri="{FF2B5EF4-FFF2-40B4-BE49-F238E27FC236}">
                  <a16:creationId xmlns:a16="http://schemas.microsoft.com/office/drawing/2014/main" id="{A33AD799-42EE-5775-02B9-4F836EA29E48}"/>
                </a:ext>
              </a:extLst>
            </p:cNvPr>
            <p:cNvSpPr/>
            <p:nvPr/>
          </p:nvSpPr>
          <p:spPr>
            <a:xfrm>
              <a:off x="4796965" y="3803676"/>
              <a:ext cx="45719" cy="183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Bilde 64">
            <a:extLst>
              <a:ext uri="{FF2B5EF4-FFF2-40B4-BE49-F238E27FC236}">
                <a16:creationId xmlns:a16="http://schemas.microsoft.com/office/drawing/2014/main" id="{6FE0AF43-32F6-899C-A80D-9C237830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5" y="6127710"/>
            <a:ext cx="741200" cy="279396"/>
          </a:xfrm>
          <a:prstGeom prst="rect">
            <a:avLst/>
          </a:prstGeom>
        </p:spPr>
      </p:pic>
      <p:grpSp>
        <p:nvGrpSpPr>
          <p:cNvPr id="67" name="Gruppe 66">
            <a:extLst>
              <a:ext uri="{FF2B5EF4-FFF2-40B4-BE49-F238E27FC236}">
                <a16:creationId xmlns:a16="http://schemas.microsoft.com/office/drawing/2014/main" id="{1D28AB11-5126-CE5C-CEB6-952D7683C1E6}"/>
              </a:ext>
            </a:extLst>
          </p:cNvPr>
          <p:cNvGrpSpPr/>
          <p:nvPr/>
        </p:nvGrpSpPr>
        <p:grpSpPr>
          <a:xfrm>
            <a:off x="4949443" y="3471638"/>
            <a:ext cx="2686050" cy="762000"/>
            <a:chOff x="5514975" y="3390786"/>
            <a:chExt cx="2686050" cy="762000"/>
          </a:xfrm>
        </p:grpSpPr>
        <p:pic>
          <p:nvPicPr>
            <p:cNvPr id="93" name="Grafikk 92" descr="Et bånd banner">
              <a:extLst>
                <a:ext uri="{FF2B5EF4-FFF2-40B4-BE49-F238E27FC236}">
                  <a16:creationId xmlns:a16="http://schemas.microsoft.com/office/drawing/2014/main" id="{5DF54CC9-4F9C-2D6C-7694-4A40B6DE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94" name="TekstSylinder 93">
              <a:extLst>
                <a:ext uri="{FF2B5EF4-FFF2-40B4-BE49-F238E27FC236}">
                  <a16:creationId xmlns:a16="http://schemas.microsoft.com/office/drawing/2014/main" id="{46793515-260C-79B8-8C8C-9E5ADB24FEB1}"/>
                </a:ext>
              </a:extLst>
            </p:cNvPr>
            <p:cNvSpPr txBox="1"/>
            <p:nvPr/>
          </p:nvSpPr>
          <p:spPr>
            <a:xfrm>
              <a:off x="5769054" y="3544285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Backend</a:t>
              </a:r>
            </a:p>
          </p:txBody>
        </p:sp>
      </p:grpSp>
      <p:grpSp>
        <p:nvGrpSpPr>
          <p:cNvPr id="95" name="Gruppe 94">
            <a:extLst>
              <a:ext uri="{FF2B5EF4-FFF2-40B4-BE49-F238E27FC236}">
                <a16:creationId xmlns:a16="http://schemas.microsoft.com/office/drawing/2014/main" id="{4E719403-CE37-0D85-9401-64733846A999}"/>
              </a:ext>
            </a:extLst>
          </p:cNvPr>
          <p:cNvGrpSpPr/>
          <p:nvPr/>
        </p:nvGrpSpPr>
        <p:grpSpPr>
          <a:xfrm>
            <a:off x="2146819" y="3459026"/>
            <a:ext cx="2686050" cy="762000"/>
            <a:chOff x="5514975" y="3390786"/>
            <a:chExt cx="2686050" cy="762000"/>
          </a:xfrm>
        </p:grpSpPr>
        <p:pic>
          <p:nvPicPr>
            <p:cNvPr id="96" name="Grafikk 95" descr="Et bånd banner">
              <a:extLst>
                <a:ext uri="{FF2B5EF4-FFF2-40B4-BE49-F238E27FC236}">
                  <a16:creationId xmlns:a16="http://schemas.microsoft.com/office/drawing/2014/main" id="{E728604C-0FAB-4F32-962F-F88008F5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126" name="TekstSylinder 125">
              <a:extLst>
                <a:ext uri="{FF2B5EF4-FFF2-40B4-BE49-F238E27FC236}">
                  <a16:creationId xmlns:a16="http://schemas.microsoft.com/office/drawing/2014/main" id="{D4163DE9-2C50-67E0-BC0E-396518E172CA}"/>
                </a:ext>
              </a:extLst>
            </p:cNvPr>
            <p:cNvSpPr txBox="1"/>
            <p:nvPr/>
          </p:nvSpPr>
          <p:spPr>
            <a:xfrm>
              <a:off x="5771383" y="3543881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Frontend</a:t>
              </a:r>
            </a:p>
          </p:txBody>
        </p:sp>
      </p:grpSp>
      <p:pic>
        <p:nvPicPr>
          <p:cNvPr id="128" name="Bilde 127">
            <a:extLst>
              <a:ext uri="{FF2B5EF4-FFF2-40B4-BE49-F238E27FC236}">
                <a16:creationId xmlns:a16="http://schemas.microsoft.com/office/drawing/2014/main" id="{E2C6459F-CA83-F9E6-DD57-B9635206A5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04" y="6023211"/>
            <a:ext cx="741200" cy="279396"/>
          </a:xfrm>
          <a:prstGeom prst="rect">
            <a:avLst/>
          </a:prstGeom>
        </p:spPr>
      </p:pic>
      <p:pic>
        <p:nvPicPr>
          <p:cNvPr id="129" name="Grafikk 128" descr="Robothånd kontur">
            <a:extLst>
              <a:ext uri="{FF2B5EF4-FFF2-40B4-BE49-F238E27FC236}">
                <a16:creationId xmlns:a16="http://schemas.microsoft.com/office/drawing/2014/main" id="{B20CA76B-F35D-35F6-6EAA-50B90F6BF80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013936" y="4737739"/>
            <a:ext cx="2164124" cy="2164124"/>
          </a:xfrm>
          <a:prstGeom prst="rect">
            <a:avLst/>
          </a:prstGeom>
        </p:spPr>
      </p:pic>
      <p:sp>
        <p:nvSpPr>
          <p:cNvPr id="66" name="Rektangel: avrundede hjørner 65">
            <a:extLst>
              <a:ext uri="{FF2B5EF4-FFF2-40B4-BE49-F238E27FC236}">
                <a16:creationId xmlns:a16="http://schemas.microsoft.com/office/drawing/2014/main" id="{80C5DD5A-9ABB-E01D-5D79-E3E87C222664}"/>
              </a:ext>
            </a:extLst>
          </p:cNvPr>
          <p:cNvSpPr/>
          <p:nvPr/>
        </p:nvSpPr>
        <p:spPr>
          <a:xfrm flipH="1">
            <a:off x="3636190" y="6528872"/>
            <a:ext cx="2816662" cy="1754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ktangel 129">
            <a:extLst>
              <a:ext uri="{FF2B5EF4-FFF2-40B4-BE49-F238E27FC236}">
                <a16:creationId xmlns:a16="http://schemas.microsoft.com/office/drawing/2014/main" id="{07A5A29C-30B6-956B-1506-DBC98C433B21}"/>
              </a:ext>
            </a:extLst>
          </p:cNvPr>
          <p:cNvSpPr/>
          <p:nvPr/>
        </p:nvSpPr>
        <p:spPr>
          <a:xfrm>
            <a:off x="353703" y="1977212"/>
            <a:ext cx="11484591" cy="9813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70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PDM is the only tool that supports other build backends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5617" y="3304304"/>
            <a:ext cx="11484591" cy="195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FCC87CC-130F-9A49-4D5A-9B66B168AB0B}"/>
              </a:ext>
            </a:extLst>
          </p:cNvPr>
          <p:cNvSpPr/>
          <p:nvPr/>
        </p:nvSpPr>
        <p:spPr>
          <a:xfrm>
            <a:off x="353703" y="1977211"/>
            <a:ext cx="11484591" cy="967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6E1D4A22-040F-BA4A-E242-48095C3309A2}"/>
              </a:ext>
            </a:extLst>
          </p:cNvPr>
          <p:cNvGrpSpPr/>
          <p:nvPr/>
        </p:nvGrpSpPr>
        <p:grpSpPr>
          <a:xfrm>
            <a:off x="2039490" y="4877619"/>
            <a:ext cx="1647825" cy="1801922"/>
            <a:chOff x="5272087" y="2208103"/>
            <a:chExt cx="1647825" cy="1801922"/>
          </a:xfrm>
        </p:grpSpPr>
        <p:pic>
          <p:nvPicPr>
            <p:cNvPr id="11" name="Grafikk 10" descr="Mann som hever hånd">
              <a:extLst>
                <a:ext uri="{FF2B5EF4-FFF2-40B4-BE49-F238E27FC236}">
                  <a16:creationId xmlns:a16="http://schemas.microsoft.com/office/drawing/2014/main" id="{469D3E0E-C3F8-BCA1-4873-336B28B9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72087" y="2847975"/>
              <a:ext cx="1647825" cy="1162050"/>
            </a:xfrm>
            <a:prstGeom prst="rect">
              <a:avLst/>
            </a:prstGeom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8B277E60-1B34-E5B0-E87E-1C5109C7E4F7}"/>
                </a:ext>
              </a:extLst>
            </p:cNvPr>
            <p:cNvGrpSpPr/>
            <p:nvPr/>
          </p:nvGrpSpPr>
          <p:grpSpPr>
            <a:xfrm>
              <a:off x="5424055" y="2208103"/>
              <a:ext cx="891218" cy="880078"/>
              <a:chOff x="5522100" y="2295827"/>
              <a:chExt cx="762000" cy="752475"/>
            </a:xfrm>
          </p:grpSpPr>
          <p:pic>
            <p:nvPicPr>
              <p:cNvPr id="14" name="Grafikk 13" descr="Kvinne med uavgjort hår">
                <a:extLst>
                  <a:ext uri="{FF2B5EF4-FFF2-40B4-BE49-F238E27FC236}">
                    <a16:creationId xmlns:a16="http://schemas.microsoft.com/office/drawing/2014/main" id="{3C6E0D7B-97FD-1660-DCCD-3518351A9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22100" y="2295827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15" name="Grafikk 14" descr="Smilende ansikt med tenner">
                <a:extLst>
                  <a:ext uri="{FF2B5EF4-FFF2-40B4-BE49-F238E27FC236}">
                    <a16:creationId xmlns:a16="http://schemas.microsoft.com/office/drawing/2014/main" id="{9F2BF925-FDD9-1AC1-C745-E48DEA6D0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23880" y="2602151"/>
                <a:ext cx="304800" cy="333375"/>
              </a:xfrm>
              <a:prstGeom prst="rect">
                <a:avLst/>
              </a:prstGeom>
            </p:spPr>
          </p:pic>
        </p:grp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C2289819-735C-73B4-0068-2F70599B7377}"/>
              </a:ext>
            </a:extLst>
          </p:cNvPr>
          <p:cNvGrpSpPr/>
          <p:nvPr/>
        </p:nvGrpSpPr>
        <p:grpSpPr>
          <a:xfrm rot="17859318" flipH="1">
            <a:off x="3450176" y="5528151"/>
            <a:ext cx="141902" cy="353331"/>
            <a:chOff x="8731934" y="2668765"/>
            <a:chExt cx="253778" cy="631899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5E2E18BE-F30C-8213-D5B9-002D102F7854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E81BCFD-FB39-FC43-1497-4AD557EC3985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rgbClr val="B583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uppe 18">
            <a:extLst>
              <a:ext uri="{FF2B5EF4-FFF2-40B4-BE49-F238E27FC236}">
                <a16:creationId xmlns:a16="http://schemas.microsoft.com/office/drawing/2014/main" id="{2D2C05B6-77A9-475F-00A4-449D756728AF}"/>
              </a:ext>
            </a:extLst>
          </p:cNvPr>
          <p:cNvGrpSpPr/>
          <p:nvPr/>
        </p:nvGrpSpPr>
        <p:grpSpPr>
          <a:xfrm flipH="1">
            <a:off x="3704971" y="4158944"/>
            <a:ext cx="699863" cy="364146"/>
            <a:chOff x="4070462" y="3092698"/>
            <a:chExt cx="943610" cy="490970"/>
          </a:xfrm>
          <a:solidFill>
            <a:srgbClr val="B583DC"/>
          </a:solidFill>
        </p:grpSpPr>
        <p:pic>
          <p:nvPicPr>
            <p:cNvPr id="20" name="Grafikk 19" descr="Lys på med heldekkende fyll">
              <a:extLst>
                <a:ext uri="{FF2B5EF4-FFF2-40B4-BE49-F238E27FC236}">
                  <a16:creationId xmlns:a16="http://schemas.microsoft.com/office/drawing/2014/main" id="{FE5C8EE8-5557-7B77-F523-2F9E4EB8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23102" y="3092698"/>
              <a:ext cx="490970" cy="490970"/>
            </a:xfrm>
            <a:prstGeom prst="rect">
              <a:avLst/>
            </a:prstGeom>
          </p:spPr>
        </p:pic>
        <p:pic>
          <p:nvPicPr>
            <p:cNvPr id="21" name="Grafikk 20" descr="Lys på med heldekkende fyll">
              <a:extLst>
                <a:ext uri="{FF2B5EF4-FFF2-40B4-BE49-F238E27FC236}">
                  <a16:creationId xmlns:a16="http://schemas.microsoft.com/office/drawing/2014/main" id="{20C8A9E5-960D-A7D0-1D68-9503B8E0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0462" y="3092698"/>
              <a:ext cx="490970" cy="490970"/>
            </a:xfrm>
            <a:prstGeom prst="rect">
              <a:avLst/>
            </a:prstGeom>
          </p:spPr>
        </p:pic>
      </p:grpSp>
      <p:pic>
        <p:nvPicPr>
          <p:cNvPr id="22" name="Grafikk 21" descr="Åpen flytteeske kontur">
            <a:extLst>
              <a:ext uri="{FF2B5EF4-FFF2-40B4-BE49-F238E27FC236}">
                <a16:creationId xmlns:a16="http://schemas.microsoft.com/office/drawing/2014/main" id="{B9AAA7D5-1B13-CB5A-8340-D6CD1AAB84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803925" y="5854313"/>
            <a:ext cx="914400" cy="914400"/>
          </a:xfrm>
          <a:prstGeom prst="rect">
            <a:avLst/>
          </a:prstGeom>
        </p:spPr>
      </p:pic>
      <p:grpSp>
        <p:nvGrpSpPr>
          <p:cNvPr id="23" name="Gruppe 22">
            <a:extLst>
              <a:ext uri="{FF2B5EF4-FFF2-40B4-BE49-F238E27FC236}">
                <a16:creationId xmlns:a16="http://schemas.microsoft.com/office/drawing/2014/main" id="{579C6DCB-7A5E-78C5-A861-C800CBFD9521}"/>
              </a:ext>
            </a:extLst>
          </p:cNvPr>
          <p:cNvGrpSpPr/>
          <p:nvPr/>
        </p:nvGrpSpPr>
        <p:grpSpPr>
          <a:xfrm rot="1316643">
            <a:off x="6833640" y="5467420"/>
            <a:ext cx="854970" cy="854970"/>
            <a:chOff x="4972050" y="4120320"/>
            <a:chExt cx="914400" cy="914400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23CDDB0D-597C-B753-1FB0-6905A1A8F837}"/>
                </a:ext>
              </a:extLst>
            </p:cNvPr>
            <p:cNvSpPr/>
            <p:nvPr/>
          </p:nvSpPr>
          <p:spPr>
            <a:xfrm>
              <a:off x="5164950" y="4395769"/>
              <a:ext cx="527050" cy="56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F3BC1F31-A56A-8271-43CF-98943D5CDD67}"/>
                </a:ext>
              </a:extLst>
            </p:cNvPr>
            <p:cNvGrpSpPr/>
            <p:nvPr/>
          </p:nvGrpSpPr>
          <p:grpSpPr>
            <a:xfrm>
              <a:off x="4972050" y="4120320"/>
              <a:ext cx="914400" cy="914400"/>
              <a:chOff x="5515750" y="4804550"/>
              <a:chExt cx="914400" cy="914400"/>
            </a:xfrm>
          </p:grpSpPr>
          <p:pic>
            <p:nvPicPr>
              <p:cNvPr id="26" name="Grafikk 25" descr="Binær med heldekkende fyll">
                <a:extLst>
                  <a:ext uri="{FF2B5EF4-FFF2-40B4-BE49-F238E27FC236}">
                    <a16:creationId xmlns:a16="http://schemas.microsoft.com/office/drawing/2014/main" id="{63026E97-43AD-4E3F-ADF6-94C46645A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08650" y="5080000"/>
                <a:ext cx="527050" cy="527050"/>
              </a:xfrm>
              <a:prstGeom prst="rect">
                <a:avLst/>
              </a:prstGeom>
            </p:spPr>
          </p:pic>
          <p:pic>
            <p:nvPicPr>
              <p:cNvPr id="27" name="Grafikk 26" descr="Papir kontur">
                <a:extLst>
                  <a:ext uri="{FF2B5EF4-FFF2-40B4-BE49-F238E27FC236}">
                    <a16:creationId xmlns:a16="http://schemas.microsoft.com/office/drawing/2014/main" id="{8AEA5A76-DD32-BE51-B264-4786CDD53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15750" y="480455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19824047-47FB-24AB-B518-82A6A2AF1D75}"/>
              </a:ext>
            </a:extLst>
          </p:cNvPr>
          <p:cNvGrpSpPr/>
          <p:nvPr/>
        </p:nvGrpSpPr>
        <p:grpSpPr>
          <a:xfrm flipH="1">
            <a:off x="3634652" y="4687445"/>
            <a:ext cx="301326" cy="151931"/>
            <a:chOff x="5589918" y="3297421"/>
            <a:chExt cx="301326" cy="151931"/>
          </a:xfrm>
        </p:grpSpPr>
        <p:sp>
          <p:nvSpPr>
            <p:cNvPr id="29" name="Rektangel 28">
              <a:extLst>
                <a:ext uri="{FF2B5EF4-FFF2-40B4-BE49-F238E27FC236}">
                  <a16:creationId xmlns:a16="http://schemas.microsoft.com/office/drawing/2014/main" id="{182502AA-E922-A8DB-F8E9-FE03E30157C6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BA844F30-FC4E-3413-0F4B-7211DE987478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rgbClr val="B583DC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ktangel: klippede hjørner øverst 30">
            <a:extLst>
              <a:ext uri="{FF2B5EF4-FFF2-40B4-BE49-F238E27FC236}">
                <a16:creationId xmlns:a16="http://schemas.microsoft.com/office/drawing/2014/main" id="{F32F24D1-9F97-DBF7-BFF8-81E1A36CFF09}"/>
              </a:ext>
            </a:extLst>
          </p:cNvPr>
          <p:cNvSpPr/>
          <p:nvPr/>
        </p:nvSpPr>
        <p:spPr>
          <a:xfrm rot="16200000" flipH="1">
            <a:off x="3511247" y="5748989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rgbClr val="B58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363E9A8F-A233-A38E-8364-54D468434FAC}"/>
              </a:ext>
            </a:extLst>
          </p:cNvPr>
          <p:cNvGrpSpPr/>
          <p:nvPr/>
        </p:nvGrpSpPr>
        <p:grpSpPr>
          <a:xfrm rot="15715430" flipH="1">
            <a:off x="3481637" y="5045926"/>
            <a:ext cx="141902" cy="353331"/>
            <a:chOff x="8731934" y="2668765"/>
            <a:chExt cx="253778" cy="631899"/>
          </a:xfrm>
        </p:grpSpPr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A1122837-ABFE-00E6-7B47-7FADF614012B}"/>
                </a:ext>
              </a:extLst>
            </p:cNvPr>
            <p:cNvSpPr/>
            <p:nvPr/>
          </p:nvSpPr>
          <p:spPr>
            <a:xfrm>
              <a:off x="8821429" y="2833431"/>
              <a:ext cx="81764" cy="467233"/>
            </a:xfrm>
            <a:prstGeom prst="rect">
              <a:avLst/>
            </a:prstGeom>
            <a:solidFill>
              <a:srgbClr val="B583DC"/>
            </a:solidFill>
            <a:ln w="19050"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D379A5A-E5FC-B39F-6400-2F813948DC48}"/>
                </a:ext>
              </a:extLst>
            </p:cNvPr>
            <p:cNvSpPr/>
            <p:nvPr/>
          </p:nvSpPr>
          <p:spPr>
            <a:xfrm>
              <a:off x="8731934" y="2668765"/>
              <a:ext cx="253778" cy="2537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ktangel: klippede hjørner øverst 34">
            <a:extLst>
              <a:ext uri="{FF2B5EF4-FFF2-40B4-BE49-F238E27FC236}">
                <a16:creationId xmlns:a16="http://schemas.microsoft.com/office/drawing/2014/main" id="{8AEB107E-D341-0525-EDB5-1926CB35900F}"/>
              </a:ext>
            </a:extLst>
          </p:cNvPr>
          <p:cNvSpPr/>
          <p:nvPr/>
        </p:nvSpPr>
        <p:spPr>
          <a:xfrm rot="16200000" flipH="1">
            <a:off x="3522773" y="5057988"/>
            <a:ext cx="503664" cy="253778"/>
          </a:xfrm>
          <a:prstGeom prst="snip2SameRect">
            <a:avLst/>
          </a:prstGeom>
          <a:solidFill>
            <a:schemeClr val="bg1"/>
          </a:solidFill>
          <a:ln w="19050">
            <a:solidFill>
              <a:srgbClr val="B58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</p:txBody>
      </p: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6BE47E76-2459-F955-5672-D14CFB9B5602}"/>
              </a:ext>
            </a:extLst>
          </p:cNvPr>
          <p:cNvGrpSpPr/>
          <p:nvPr/>
        </p:nvGrpSpPr>
        <p:grpSpPr>
          <a:xfrm flipH="1">
            <a:off x="3634653" y="6226641"/>
            <a:ext cx="301326" cy="151931"/>
            <a:chOff x="5589918" y="3297421"/>
            <a:chExt cx="301326" cy="151931"/>
          </a:xfrm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CD67B9E1-B57D-6E0C-3EBD-53985315EC21}"/>
                </a:ext>
              </a:extLst>
            </p:cNvPr>
            <p:cNvSpPr/>
            <p:nvPr/>
          </p:nvSpPr>
          <p:spPr>
            <a:xfrm>
              <a:off x="5742253" y="3319711"/>
              <a:ext cx="148991" cy="1073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ktangel 37">
              <a:extLst>
                <a:ext uri="{FF2B5EF4-FFF2-40B4-BE49-F238E27FC236}">
                  <a16:creationId xmlns:a16="http://schemas.microsoft.com/office/drawing/2014/main" id="{13364BDE-803F-E0CB-D668-011D9D1E6E41}"/>
                </a:ext>
              </a:extLst>
            </p:cNvPr>
            <p:cNvSpPr/>
            <p:nvPr/>
          </p:nvSpPr>
          <p:spPr>
            <a:xfrm rot="5400000">
              <a:off x="5640841" y="3246498"/>
              <a:ext cx="151931" cy="253778"/>
            </a:xfrm>
            <a:prstGeom prst="rect">
              <a:avLst/>
            </a:prstGeom>
            <a:solidFill>
              <a:srgbClr val="B583DC"/>
            </a:solidFill>
            <a:ln>
              <a:solidFill>
                <a:srgbClr val="B583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ktangel 38">
            <a:extLst>
              <a:ext uri="{FF2B5EF4-FFF2-40B4-BE49-F238E27FC236}">
                <a16:creationId xmlns:a16="http://schemas.microsoft.com/office/drawing/2014/main" id="{08E80571-7727-0D4D-C43E-6C6811565895}"/>
              </a:ext>
            </a:extLst>
          </p:cNvPr>
          <p:cNvSpPr/>
          <p:nvPr/>
        </p:nvSpPr>
        <p:spPr>
          <a:xfrm flipH="1">
            <a:off x="3714676" y="4476574"/>
            <a:ext cx="667260" cy="2202967"/>
          </a:xfrm>
          <a:prstGeom prst="rect">
            <a:avLst/>
          </a:prstGeom>
          <a:solidFill>
            <a:schemeClr val="bg1"/>
          </a:solidFill>
          <a:ln w="38100">
            <a:solidFill>
              <a:srgbClr val="B583DC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D2CB7B88-91D8-AEC2-17A8-946E0E743D46}"/>
              </a:ext>
            </a:extLst>
          </p:cNvPr>
          <p:cNvGrpSpPr/>
          <p:nvPr/>
        </p:nvGrpSpPr>
        <p:grpSpPr>
          <a:xfrm>
            <a:off x="3767313" y="4645897"/>
            <a:ext cx="561985" cy="264677"/>
            <a:chOff x="4107850" y="4577657"/>
            <a:chExt cx="561985" cy="264677"/>
          </a:xfrm>
        </p:grpSpPr>
        <p:grpSp>
          <p:nvGrpSpPr>
            <p:cNvPr id="41" name="Gruppe 40">
              <a:extLst>
                <a:ext uri="{FF2B5EF4-FFF2-40B4-BE49-F238E27FC236}">
                  <a16:creationId xmlns:a16="http://schemas.microsoft.com/office/drawing/2014/main" id="{EFEBB0FF-BE5D-A6A2-7706-E19FC13DB74E}"/>
                </a:ext>
              </a:extLst>
            </p:cNvPr>
            <p:cNvGrpSpPr/>
            <p:nvPr/>
          </p:nvGrpSpPr>
          <p:grpSpPr>
            <a:xfrm flipH="1">
              <a:off x="4416057" y="4577657"/>
              <a:ext cx="253778" cy="264677"/>
              <a:chOff x="4692392" y="2878535"/>
              <a:chExt cx="253778" cy="488754"/>
            </a:xfrm>
            <a:solidFill>
              <a:srgbClr val="B583DC"/>
            </a:solidFill>
          </p:grpSpPr>
          <p:sp>
            <p:nvSpPr>
              <p:cNvPr id="45" name="Rektangel: avrundede hjørner 44">
                <a:extLst>
                  <a:ext uri="{FF2B5EF4-FFF2-40B4-BE49-F238E27FC236}">
                    <a16:creationId xmlns:a16="http://schemas.microsoft.com/office/drawing/2014/main" id="{2C03980F-CDB5-EB19-B475-9A103F0F3341}"/>
                  </a:ext>
                </a:extLst>
              </p:cNvPr>
              <p:cNvSpPr/>
              <p:nvPr/>
            </p:nvSpPr>
            <p:spPr>
              <a:xfrm>
                <a:off x="4796739" y="2878535"/>
                <a:ext cx="45719" cy="488754"/>
              </a:xfrm>
              <a:prstGeom prst="round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ktangel: avrundede hjørner 45">
                <a:extLst>
                  <a:ext uri="{FF2B5EF4-FFF2-40B4-BE49-F238E27FC236}">
                    <a16:creationId xmlns:a16="http://schemas.microsoft.com/office/drawing/2014/main" id="{3C743602-783D-B4A5-2451-DC346161638C}"/>
                  </a:ext>
                </a:extLst>
              </p:cNvPr>
              <p:cNvSpPr/>
              <p:nvPr/>
            </p:nvSpPr>
            <p:spPr>
              <a:xfrm>
                <a:off x="4692392" y="2940246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B583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4E2BB21-E99D-DC23-8AB3-C1DD7E552FF3}"/>
                </a:ext>
              </a:extLst>
            </p:cNvPr>
            <p:cNvGrpSpPr/>
            <p:nvPr/>
          </p:nvGrpSpPr>
          <p:grpSpPr>
            <a:xfrm flipH="1">
              <a:off x="4107850" y="4577657"/>
              <a:ext cx="253778" cy="264677"/>
              <a:chOff x="4979220" y="2875483"/>
              <a:chExt cx="253778" cy="488754"/>
            </a:xfrm>
            <a:solidFill>
              <a:srgbClr val="B583DC"/>
            </a:solidFill>
          </p:grpSpPr>
          <p:sp>
            <p:nvSpPr>
              <p:cNvPr id="43" name="Rektangel: avrundede hjørner 42">
                <a:extLst>
                  <a:ext uri="{FF2B5EF4-FFF2-40B4-BE49-F238E27FC236}">
                    <a16:creationId xmlns:a16="http://schemas.microsoft.com/office/drawing/2014/main" id="{E91A7C52-E453-1237-B46A-2B3FBD455BDB}"/>
                  </a:ext>
                </a:extLst>
              </p:cNvPr>
              <p:cNvSpPr/>
              <p:nvPr/>
            </p:nvSpPr>
            <p:spPr>
              <a:xfrm>
                <a:off x="5093306" y="2875483"/>
                <a:ext cx="45719" cy="488754"/>
              </a:xfrm>
              <a:prstGeom prst="round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ktangel: avrundede hjørner 43">
                <a:extLst>
                  <a:ext uri="{FF2B5EF4-FFF2-40B4-BE49-F238E27FC236}">
                    <a16:creationId xmlns:a16="http://schemas.microsoft.com/office/drawing/2014/main" id="{E1BDD5F4-A80F-63CE-7616-44A92B05989F}"/>
                  </a:ext>
                </a:extLst>
              </p:cNvPr>
              <p:cNvSpPr/>
              <p:nvPr/>
            </p:nvSpPr>
            <p:spPr>
              <a:xfrm>
                <a:off x="4979220" y="3133177"/>
                <a:ext cx="253778" cy="1143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B583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1C198EB1-95E7-17D6-0A99-9DE81D627918}"/>
              </a:ext>
            </a:extLst>
          </p:cNvPr>
          <p:cNvGrpSpPr/>
          <p:nvPr/>
        </p:nvGrpSpPr>
        <p:grpSpPr>
          <a:xfrm flipH="1">
            <a:off x="3800452" y="5530463"/>
            <a:ext cx="495708" cy="291100"/>
            <a:chOff x="5920834" y="2077529"/>
            <a:chExt cx="560872" cy="329367"/>
          </a:xfrm>
          <a:solidFill>
            <a:srgbClr val="B583DC"/>
          </a:solidFill>
        </p:grpSpPr>
        <p:grpSp>
          <p:nvGrpSpPr>
            <p:cNvPr id="48" name="Gruppe 47">
              <a:extLst>
                <a:ext uri="{FF2B5EF4-FFF2-40B4-BE49-F238E27FC236}">
                  <a16:creationId xmlns:a16="http://schemas.microsoft.com/office/drawing/2014/main" id="{893C05A7-7067-354E-AD03-B1038F7D3C13}"/>
                </a:ext>
              </a:extLst>
            </p:cNvPr>
            <p:cNvGrpSpPr/>
            <p:nvPr/>
          </p:nvGrpSpPr>
          <p:grpSpPr>
            <a:xfrm>
              <a:off x="5920834" y="2077529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51015F27-A9AF-8F18-7F4A-F87E82840BE6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73499F2D-4C08-0C88-A55F-B090CE7AE31B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306A05F3-7CEA-438C-8716-478B61211BB7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3019D933-D7A1-8210-742D-D208A31A1334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uppe 48">
              <a:extLst>
                <a:ext uri="{FF2B5EF4-FFF2-40B4-BE49-F238E27FC236}">
                  <a16:creationId xmlns:a16="http://schemas.microsoft.com/office/drawing/2014/main" id="{55CEDE92-ECCC-9E52-C1A1-8BA9204AF172}"/>
                </a:ext>
              </a:extLst>
            </p:cNvPr>
            <p:cNvGrpSpPr/>
            <p:nvPr/>
          </p:nvGrpSpPr>
          <p:grpSpPr>
            <a:xfrm>
              <a:off x="5998618" y="2190564"/>
              <a:ext cx="405305" cy="94171"/>
              <a:chOff x="6076401" y="2077529"/>
              <a:chExt cx="405305" cy="94171"/>
            </a:xfrm>
            <a:grpFill/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3E19D931-7D30-D136-B880-7B9F58E5F437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4E878B81-AA46-8879-994F-3C46DBE74EB4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BE40995-A9F5-6878-720D-8717C36CC423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uppe 49">
              <a:extLst>
                <a:ext uri="{FF2B5EF4-FFF2-40B4-BE49-F238E27FC236}">
                  <a16:creationId xmlns:a16="http://schemas.microsoft.com/office/drawing/2014/main" id="{65979021-93A9-452B-B99F-C86790D0417D}"/>
                </a:ext>
              </a:extLst>
            </p:cNvPr>
            <p:cNvGrpSpPr/>
            <p:nvPr/>
          </p:nvGrpSpPr>
          <p:grpSpPr>
            <a:xfrm>
              <a:off x="5920834" y="2312725"/>
              <a:ext cx="560872" cy="94171"/>
              <a:chOff x="5920834" y="2077529"/>
              <a:chExt cx="560872" cy="94171"/>
            </a:xfrm>
            <a:grpFill/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9CB4099-A79B-4B83-62D1-AEE1DF351DAF}"/>
                  </a:ext>
                </a:extLst>
              </p:cNvPr>
              <p:cNvSpPr/>
              <p:nvPr/>
            </p:nvSpPr>
            <p:spPr>
              <a:xfrm>
                <a:off x="5920834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46845E2A-645D-4339-D507-5DF38410288E}"/>
                  </a:ext>
                </a:extLst>
              </p:cNvPr>
              <p:cNvSpPr/>
              <p:nvPr/>
            </p:nvSpPr>
            <p:spPr>
              <a:xfrm>
                <a:off x="6076401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1D7EDA4-EE2D-641E-A3D9-4A0E566A9420}"/>
                  </a:ext>
                </a:extLst>
              </p:cNvPr>
              <p:cNvSpPr/>
              <p:nvPr/>
            </p:nvSpPr>
            <p:spPr>
              <a:xfrm>
                <a:off x="6231968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DCA4DE3D-556B-6307-0A7F-877708EBACFB}"/>
                  </a:ext>
                </a:extLst>
              </p:cNvPr>
              <p:cNvSpPr/>
              <p:nvPr/>
            </p:nvSpPr>
            <p:spPr>
              <a:xfrm>
                <a:off x="6387535" y="2077529"/>
                <a:ext cx="94171" cy="941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uppe 61">
            <a:extLst>
              <a:ext uri="{FF2B5EF4-FFF2-40B4-BE49-F238E27FC236}">
                <a16:creationId xmlns:a16="http://schemas.microsoft.com/office/drawing/2014/main" id="{7B0656DD-AB8F-AD02-5698-40BF2AA03612}"/>
              </a:ext>
            </a:extLst>
          </p:cNvPr>
          <p:cNvGrpSpPr/>
          <p:nvPr/>
        </p:nvGrpSpPr>
        <p:grpSpPr>
          <a:xfrm flipH="1">
            <a:off x="3852534" y="5060013"/>
            <a:ext cx="391544" cy="391544"/>
            <a:chOff x="4759556" y="3756381"/>
            <a:chExt cx="391544" cy="391544"/>
          </a:xfrm>
        </p:grpSpPr>
        <p:sp>
          <p:nvSpPr>
            <p:cNvPr id="63" name="Rektangel: avrundede hjørner 62">
              <a:extLst>
                <a:ext uri="{FF2B5EF4-FFF2-40B4-BE49-F238E27FC236}">
                  <a16:creationId xmlns:a16="http://schemas.microsoft.com/office/drawing/2014/main" id="{3744530E-3B7E-BB32-A4F0-CDCA2BC3D6E2}"/>
                </a:ext>
              </a:extLst>
            </p:cNvPr>
            <p:cNvSpPr/>
            <p:nvPr/>
          </p:nvSpPr>
          <p:spPr>
            <a:xfrm>
              <a:off x="4759556" y="3756381"/>
              <a:ext cx="391544" cy="391544"/>
            </a:xfrm>
            <a:prstGeom prst="roundRect">
              <a:avLst/>
            </a:prstGeom>
            <a:solidFill>
              <a:srgbClr val="B583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ktangel: avrundede hjørner 63">
              <a:extLst>
                <a:ext uri="{FF2B5EF4-FFF2-40B4-BE49-F238E27FC236}">
                  <a16:creationId xmlns:a16="http://schemas.microsoft.com/office/drawing/2014/main" id="{A33AD799-42EE-5775-02B9-4F836EA29E48}"/>
                </a:ext>
              </a:extLst>
            </p:cNvPr>
            <p:cNvSpPr/>
            <p:nvPr/>
          </p:nvSpPr>
          <p:spPr>
            <a:xfrm>
              <a:off x="4796965" y="3803676"/>
              <a:ext cx="45719" cy="183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Bilde 64">
            <a:extLst>
              <a:ext uri="{FF2B5EF4-FFF2-40B4-BE49-F238E27FC236}">
                <a16:creationId xmlns:a16="http://schemas.microsoft.com/office/drawing/2014/main" id="{6FE0AF43-32F6-899C-A80D-9C237830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5" y="6127710"/>
            <a:ext cx="741200" cy="279396"/>
          </a:xfrm>
          <a:prstGeom prst="rect">
            <a:avLst/>
          </a:prstGeom>
        </p:spPr>
      </p:pic>
      <p:grpSp>
        <p:nvGrpSpPr>
          <p:cNvPr id="67" name="Gruppe 66">
            <a:extLst>
              <a:ext uri="{FF2B5EF4-FFF2-40B4-BE49-F238E27FC236}">
                <a16:creationId xmlns:a16="http://schemas.microsoft.com/office/drawing/2014/main" id="{1D28AB11-5126-CE5C-CEB6-952D7683C1E6}"/>
              </a:ext>
            </a:extLst>
          </p:cNvPr>
          <p:cNvGrpSpPr/>
          <p:nvPr/>
        </p:nvGrpSpPr>
        <p:grpSpPr>
          <a:xfrm>
            <a:off x="4949443" y="3471638"/>
            <a:ext cx="2686050" cy="762000"/>
            <a:chOff x="5514975" y="3390786"/>
            <a:chExt cx="2686050" cy="762000"/>
          </a:xfrm>
        </p:grpSpPr>
        <p:pic>
          <p:nvPicPr>
            <p:cNvPr id="93" name="Grafikk 92" descr="Et bånd banner">
              <a:extLst>
                <a:ext uri="{FF2B5EF4-FFF2-40B4-BE49-F238E27FC236}">
                  <a16:creationId xmlns:a16="http://schemas.microsoft.com/office/drawing/2014/main" id="{5DF54CC9-4F9C-2D6C-7694-4A40B6DE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94" name="TekstSylinder 93">
              <a:extLst>
                <a:ext uri="{FF2B5EF4-FFF2-40B4-BE49-F238E27FC236}">
                  <a16:creationId xmlns:a16="http://schemas.microsoft.com/office/drawing/2014/main" id="{46793515-260C-79B8-8C8C-9E5ADB24FEB1}"/>
                </a:ext>
              </a:extLst>
            </p:cNvPr>
            <p:cNvSpPr txBox="1"/>
            <p:nvPr/>
          </p:nvSpPr>
          <p:spPr>
            <a:xfrm>
              <a:off x="5769054" y="3544285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Backend</a:t>
              </a:r>
            </a:p>
          </p:txBody>
        </p:sp>
      </p:grpSp>
      <p:grpSp>
        <p:nvGrpSpPr>
          <p:cNvPr id="95" name="Gruppe 94">
            <a:extLst>
              <a:ext uri="{FF2B5EF4-FFF2-40B4-BE49-F238E27FC236}">
                <a16:creationId xmlns:a16="http://schemas.microsoft.com/office/drawing/2014/main" id="{4E719403-CE37-0D85-9401-64733846A999}"/>
              </a:ext>
            </a:extLst>
          </p:cNvPr>
          <p:cNvGrpSpPr/>
          <p:nvPr/>
        </p:nvGrpSpPr>
        <p:grpSpPr>
          <a:xfrm>
            <a:off x="2146819" y="3459026"/>
            <a:ext cx="2686050" cy="762000"/>
            <a:chOff x="5514975" y="3390786"/>
            <a:chExt cx="2686050" cy="762000"/>
          </a:xfrm>
        </p:grpSpPr>
        <p:pic>
          <p:nvPicPr>
            <p:cNvPr id="96" name="Grafikk 95" descr="Et bånd banner">
              <a:extLst>
                <a:ext uri="{FF2B5EF4-FFF2-40B4-BE49-F238E27FC236}">
                  <a16:creationId xmlns:a16="http://schemas.microsoft.com/office/drawing/2014/main" id="{E728604C-0FAB-4F32-962F-F88008F5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514975" y="3390786"/>
              <a:ext cx="2686050" cy="762000"/>
            </a:xfrm>
            <a:prstGeom prst="rect">
              <a:avLst/>
            </a:prstGeom>
          </p:spPr>
        </p:pic>
        <p:sp>
          <p:nvSpPr>
            <p:cNvPr id="126" name="TekstSylinder 125">
              <a:extLst>
                <a:ext uri="{FF2B5EF4-FFF2-40B4-BE49-F238E27FC236}">
                  <a16:creationId xmlns:a16="http://schemas.microsoft.com/office/drawing/2014/main" id="{D4163DE9-2C50-67E0-BC0E-396518E172CA}"/>
                </a:ext>
              </a:extLst>
            </p:cNvPr>
            <p:cNvSpPr txBox="1"/>
            <p:nvPr/>
          </p:nvSpPr>
          <p:spPr>
            <a:xfrm>
              <a:off x="5771383" y="3543881"/>
              <a:ext cx="228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Frontend</a:t>
              </a:r>
            </a:p>
          </p:txBody>
        </p:sp>
      </p:grpSp>
      <p:pic>
        <p:nvPicPr>
          <p:cNvPr id="70" name="Grafikk 69" descr="Robothånd kontur">
            <a:extLst>
              <a:ext uri="{FF2B5EF4-FFF2-40B4-BE49-F238E27FC236}">
                <a16:creationId xmlns:a16="http://schemas.microsoft.com/office/drawing/2014/main" id="{93731D5E-B993-4AF6-3AD0-2B2E38811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013936" y="4737739"/>
            <a:ext cx="2164124" cy="2164124"/>
          </a:xfrm>
          <a:prstGeom prst="rect">
            <a:avLst/>
          </a:prstGeom>
        </p:spPr>
      </p:pic>
      <p:pic>
        <p:nvPicPr>
          <p:cNvPr id="71" name="Grafikk 70">
            <a:extLst>
              <a:ext uri="{FF2B5EF4-FFF2-40B4-BE49-F238E27FC236}">
                <a16:creationId xmlns:a16="http://schemas.microsoft.com/office/drawing/2014/main" id="{A8682889-3067-0ED6-D875-53337DEC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480" y="5910918"/>
            <a:ext cx="447744" cy="420370"/>
          </a:xfrm>
          <a:prstGeom prst="rect">
            <a:avLst/>
          </a:prstGeom>
        </p:spPr>
      </p:pic>
      <p:sp>
        <p:nvSpPr>
          <p:cNvPr id="66" name="Rektangel: avrundede hjørner 65">
            <a:extLst>
              <a:ext uri="{FF2B5EF4-FFF2-40B4-BE49-F238E27FC236}">
                <a16:creationId xmlns:a16="http://schemas.microsoft.com/office/drawing/2014/main" id="{80C5DD5A-9ABB-E01D-5D79-E3E87C222664}"/>
              </a:ext>
            </a:extLst>
          </p:cNvPr>
          <p:cNvSpPr/>
          <p:nvPr/>
        </p:nvSpPr>
        <p:spPr>
          <a:xfrm flipH="1">
            <a:off x="3636190" y="6528872"/>
            <a:ext cx="2816662" cy="1754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PDM and poetry both support managing your dependencies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5617" y="3693272"/>
            <a:ext cx="11484591" cy="1958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72" name="Rektangel 71">
            <a:extLst>
              <a:ext uri="{FF2B5EF4-FFF2-40B4-BE49-F238E27FC236}">
                <a16:creationId xmlns:a16="http://schemas.microsoft.com/office/drawing/2014/main" id="{0D90079A-B11E-AD6E-475F-2FFBCDAF821F}"/>
              </a:ext>
            </a:extLst>
          </p:cNvPr>
          <p:cNvSpPr/>
          <p:nvPr/>
        </p:nvSpPr>
        <p:spPr>
          <a:xfrm>
            <a:off x="353703" y="1977211"/>
            <a:ext cx="11484591" cy="14006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38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 excels at environment management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5617" y="4114800"/>
            <a:ext cx="11484591" cy="1536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72" name="Rektangel 71">
            <a:extLst>
              <a:ext uri="{FF2B5EF4-FFF2-40B4-BE49-F238E27FC236}">
                <a16:creationId xmlns:a16="http://schemas.microsoft.com/office/drawing/2014/main" id="{0D90079A-B11E-AD6E-475F-2FFBCDAF821F}"/>
              </a:ext>
            </a:extLst>
          </p:cNvPr>
          <p:cNvSpPr/>
          <p:nvPr/>
        </p:nvSpPr>
        <p:spPr>
          <a:xfrm>
            <a:off x="353703" y="1977211"/>
            <a:ext cx="11484591" cy="16872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75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 excels at environment management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D040B2B3-F6FF-1269-3264-DB6A2F3F69FC}"/>
              </a:ext>
            </a:extLst>
          </p:cNvPr>
          <p:cNvSpPr>
            <a:spLocks/>
          </p:cNvSpPr>
          <p:nvPr/>
        </p:nvSpPr>
        <p:spPr>
          <a:xfrm>
            <a:off x="355617" y="4114800"/>
            <a:ext cx="11484591" cy="1536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72" name="Rektangel 71">
            <a:extLst>
              <a:ext uri="{FF2B5EF4-FFF2-40B4-BE49-F238E27FC236}">
                <a16:creationId xmlns:a16="http://schemas.microsoft.com/office/drawing/2014/main" id="{0D90079A-B11E-AD6E-475F-2FFBCDAF821F}"/>
              </a:ext>
            </a:extLst>
          </p:cNvPr>
          <p:cNvSpPr/>
          <p:nvPr/>
        </p:nvSpPr>
        <p:spPr>
          <a:xfrm>
            <a:off x="353703" y="1977211"/>
            <a:ext cx="11484591" cy="16872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777CE2FE-C79F-6998-A0E8-5318C5AA5BD0}"/>
              </a:ext>
            </a:extLst>
          </p:cNvPr>
          <p:cNvSpPr txBox="1"/>
          <p:nvPr/>
        </p:nvSpPr>
        <p:spPr>
          <a:xfrm>
            <a:off x="1208796" y="4368658"/>
            <a:ext cx="51219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tool.hatch.envs.test.overrides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</a:p>
          <a:p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matrix.auth.features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[</a:t>
            </a:r>
          </a:p>
          <a:p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{ 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value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oauth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["oauth2"] },</a:t>
            </a:r>
          </a:p>
          <a:p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{ 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value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"kerberos", 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["krb5"] },</a:t>
            </a:r>
          </a:p>
          <a:p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</a:p>
          <a:p>
            <a:endParaRPr lang="nb-NO" sz="1600" b="0" i="0" dirty="0"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tool.hatch.envs.test.matrix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]]</a:t>
            </a:r>
          </a:p>
          <a:p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python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["2.7", "3.8"]</a:t>
            </a:r>
          </a:p>
          <a:p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auth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["oauth2", "krb5", "</a:t>
            </a:r>
            <a:r>
              <a:rPr lang="nb-NO" sz="16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noauth</a:t>
            </a:r>
            <a:r>
              <a:rPr lang="nb-NO" sz="16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"]</a:t>
            </a:r>
            <a:endParaRPr lang="nb-NO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59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686E77-1691-5130-15D0-A6EDFEA0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Poetry and </a:t>
            </a:r>
            <a:r>
              <a:rPr lang="en-US" dirty="0" err="1"/>
              <a:t>Setuptools</a:t>
            </a:r>
            <a:r>
              <a:rPr lang="en-US" dirty="0"/>
              <a:t> are the only projects with more than one developer</a:t>
            </a:r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sp>
        <p:nvSpPr>
          <p:cNvPr id="72" name="Rektangel 71">
            <a:extLst>
              <a:ext uri="{FF2B5EF4-FFF2-40B4-BE49-F238E27FC236}">
                <a16:creationId xmlns:a16="http://schemas.microsoft.com/office/drawing/2014/main" id="{0D90079A-B11E-AD6E-475F-2FFBCDAF821F}"/>
              </a:ext>
            </a:extLst>
          </p:cNvPr>
          <p:cNvSpPr/>
          <p:nvPr/>
        </p:nvSpPr>
        <p:spPr>
          <a:xfrm>
            <a:off x="353703" y="1977211"/>
            <a:ext cx="11484591" cy="2137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1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pic>
        <p:nvPicPr>
          <p:cNvPr id="3" name="Grafikk 2" descr="Manns mappe">
            <a:extLst>
              <a:ext uri="{FF2B5EF4-FFF2-40B4-BE49-F238E27FC236}">
                <a16:creationId xmlns:a16="http://schemas.microsoft.com/office/drawing/2014/main" id="{80EF4413-7FC7-8D3A-5F81-68A6F7388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584" y="5670133"/>
            <a:ext cx="1517034" cy="1309221"/>
          </a:xfrm>
          <a:prstGeom prst="rect">
            <a:avLst/>
          </a:prstGeom>
        </p:spPr>
      </p:pic>
      <p:grpSp>
        <p:nvGrpSpPr>
          <p:cNvPr id="4" name="Gruppe 3">
            <a:extLst>
              <a:ext uri="{FF2B5EF4-FFF2-40B4-BE49-F238E27FC236}">
                <a16:creationId xmlns:a16="http://schemas.microsoft.com/office/drawing/2014/main" id="{DAAA89E5-7876-96EF-F211-D70FC2B46985}"/>
              </a:ext>
            </a:extLst>
          </p:cNvPr>
          <p:cNvGrpSpPr/>
          <p:nvPr/>
        </p:nvGrpSpPr>
        <p:grpSpPr>
          <a:xfrm rot="21146895">
            <a:off x="1020188" y="5055691"/>
            <a:ext cx="679527" cy="857250"/>
            <a:chOff x="4633911" y="5343525"/>
            <a:chExt cx="679527" cy="857250"/>
          </a:xfrm>
        </p:grpSpPr>
        <p:pic>
          <p:nvPicPr>
            <p:cNvPr id="10" name="Grafikk 9" descr="Mann med undercut">
              <a:extLst>
                <a:ext uri="{FF2B5EF4-FFF2-40B4-BE49-F238E27FC236}">
                  <a16:creationId xmlns:a16="http://schemas.microsoft.com/office/drawing/2014/main" id="{070B2B00-945A-A9DD-1A17-8AF18B99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33911" y="5343525"/>
              <a:ext cx="679527" cy="857250"/>
            </a:xfrm>
            <a:prstGeom prst="rect">
              <a:avLst/>
            </a:prstGeom>
          </p:spPr>
        </p:pic>
        <p:grpSp>
          <p:nvGrpSpPr>
            <p:cNvPr id="11" name="Grafikk 13" descr="Ansikt, det stemmer">
              <a:extLst>
                <a:ext uri="{FF2B5EF4-FFF2-40B4-BE49-F238E27FC236}">
                  <a16:creationId xmlns:a16="http://schemas.microsoft.com/office/drawing/2014/main" id="{E465A2D7-1E16-F01D-F039-F827BB4163D3}"/>
                </a:ext>
              </a:extLst>
            </p:cNvPr>
            <p:cNvGrpSpPr/>
            <p:nvPr/>
          </p:nvGrpSpPr>
          <p:grpSpPr>
            <a:xfrm>
              <a:off x="4817887" y="5699108"/>
              <a:ext cx="403924" cy="370027"/>
              <a:chOff x="4817887" y="5699108"/>
              <a:chExt cx="403924" cy="370027"/>
            </a:xfrm>
          </p:grpSpPr>
          <p:grpSp>
            <p:nvGrpSpPr>
              <p:cNvPr id="12" name="Grafikk 13" descr="Ansikt, det stemmer">
                <a:extLst>
                  <a:ext uri="{FF2B5EF4-FFF2-40B4-BE49-F238E27FC236}">
                    <a16:creationId xmlns:a16="http://schemas.microsoft.com/office/drawing/2014/main" id="{6A99B083-817C-CDCD-E90E-CB90700DE332}"/>
                  </a:ext>
                </a:extLst>
              </p:cNvPr>
              <p:cNvGrpSpPr/>
              <p:nvPr/>
            </p:nvGrpSpPr>
            <p:grpSpPr>
              <a:xfrm>
                <a:off x="4835809" y="5749053"/>
                <a:ext cx="364211" cy="184718"/>
                <a:chOff x="4835809" y="5749053"/>
                <a:chExt cx="364211" cy="184718"/>
              </a:xfrm>
              <a:solidFill>
                <a:srgbClr val="FFFFFF"/>
              </a:solidFill>
            </p:grpSpPr>
            <p:sp>
              <p:nvSpPr>
                <p:cNvPr id="22" name="Frihåndsform: figur 21">
                  <a:extLst>
                    <a:ext uri="{FF2B5EF4-FFF2-40B4-BE49-F238E27FC236}">
                      <a16:creationId xmlns:a16="http://schemas.microsoft.com/office/drawing/2014/main" id="{B6348E10-417A-73A6-E38B-C8B263661139}"/>
                    </a:ext>
                  </a:extLst>
                </p:cNvPr>
                <p:cNvSpPr/>
                <p:nvPr/>
              </p:nvSpPr>
              <p:spPr>
                <a:xfrm>
                  <a:off x="4835809" y="5774921"/>
                  <a:ext cx="217661" cy="158850"/>
                </a:xfrm>
                <a:custGeom>
                  <a:avLst/>
                  <a:gdLst>
                    <a:gd name="connsiteX0" fmla="*/ 109988 w 217661"/>
                    <a:gd name="connsiteY0" fmla="*/ 1663 h 158850"/>
                    <a:gd name="connsiteX1" fmla="*/ 218484 w 217661"/>
                    <a:gd name="connsiteY1" fmla="*/ 77343 h 158850"/>
                    <a:gd name="connsiteX2" fmla="*/ 101282 w 217661"/>
                    <a:gd name="connsiteY2" fmla="*/ 160388 h 158850"/>
                    <a:gd name="connsiteX3" fmla="*/ 823 w 217661"/>
                    <a:gd name="connsiteY3" fmla="*/ 86718 h 158850"/>
                    <a:gd name="connsiteX4" fmla="*/ 109988 w 217661"/>
                    <a:gd name="connsiteY4" fmla="*/ 1663 h 15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661" h="158850">
                      <a:moveTo>
                        <a:pt x="109988" y="1663"/>
                      </a:moveTo>
                      <a:cubicBezTo>
                        <a:pt x="171014" y="993"/>
                        <a:pt x="218430" y="30194"/>
                        <a:pt x="218484" y="77343"/>
                      </a:cubicBezTo>
                      <a:cubicBezTo>
                        <a:pt x="218551" y="138019"/>
                        <a:pt x="162281" y="162398"/>
                        <a:pt x="101282" y="160388"/>
                      </a:cubicBezTo>
                      <a:cubicBezTo>
                        <a:pt x="22254" y="157710"/>
                        <a:pt x="823" y="133867"/>
                        <a:pt x="823" y="86718"/>
                      </a:cubicBezTo>
                      <a:cubicBezTo>
                        <a:pt x="823" y="39569"/>
                        <a:pt x="46364" y="2332"/>
                        <a:pt x="109988" y="16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ihåndsform: figur 22">
                  <a:extLst>
                    <a:ext uri="{FF2B5EF4-FFF2-40B4-BE49-F238E27FC236}">
                      <a16:creationId xmlns:a16="http://schemas.microsoft.com/office/drawing/2014/main" id="{BD764B0B-8030-C8C2-5FF3-155033B36CA2}"/>
                    </a:ext>
                  </a:extLst>
                </p:cNvPr>
                <p:cNvSpPr/>
                <p:nvPr/>
              </p:nvSpPr>
              <p:spPr>
                <a:xfrm>
                  <a:off x="5037971" y="5749053"/>
                  <a:ext cx="162049" cy="144795"/>
                </a:xfrm>
                <a:custGeom>
                  <a:avLst/>
                  <a:gdLst>
                    <a:gd name="connsiteX0" fmla="*/ 69780 w 162049"/>
                    <a:gd name="connsiteY0" fmla="*/ 146448 h 144795"/>
                    <a:gd name="connsiteX1" fmla="*/ 162872 w 162049"/>
                    <a:gd name="connsiteY1" fmla="*/ 82153 h 144795"/>
                    <a:gd name="connsiteX2" fmla="*/ 83107 w 162049"/>
                    <a:gd name="connsiteY2" fmla="*/ 1652 h 144795"/>
                    <a:gd name="connsiteX3" fmla="*/ 1468 w 162049"/>
                    <a:gd name="connsiteY3" fmla="*/ 43309 h 144795"/>
                    <a:gd name="connsiteX4" fmla="*/ 16202 w 162049"/>
                    <a:gd name="connsiteY4" fmla="*/ 88180 h 144795"/>
                    <a:gd name="connsiteX5" fmla="*/ 69780 w 162049"/>
                    <a:gd name="connsiteY5" fmla="*/ 146448 h 144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049" h="144795">
                      <a:moveTo>
                        <a:pt x="69780" y="146448"/>
                      </a:moveTo>
                      <a:cubicBezTo>
                        <a:pt x="117491" y="146448"/>
                        <a:pt x="162872" y="120461"/>
                        <a:pt x="162872" y="82153"/>
                      </a:cubicBezTo>
                      <a:cubicBezTo>
                        <a:pt x="162872" y="43845"/>
                        <a:pt x="130833" y="1652"/>
                        <a:pt x="83107" y="1652"/>
                      </a:cubicBezTo>
                      <a:cubicBezTo>
                        <a:pt x="46299" y="1652"/>
                        <a:pt x="13912" y="17324"/>
                        <a:pt x="1468" y="43309"/>
                      </a:cubicBezTo>
                      <a:cubicBezTo>
                        <a:pt x="-2216" y="51079"/>
                        <a:pt x="10844" y="81483"/>
                        <a:pt x="16202" y="88180"/>
                      </a:cubicBezTo>
                      <a:cubicBezTo>
                        <a:pt x="31338" y="98628"/>
                        <a:pt x="48242" y="146448"/>
                        <a:pt x="69780" y="1464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afikk 13" descr="Ansikt, det stemmer">
                <a:extLst>
                  <a:ext uri="{FF2B5EF4-FFF2-40B4-BE49-F238E27FC236}">
                    <a16:creationId xmlns:a16="http://schemas.microsoft.com/office/drawing/2014/main" id="{72EE66F7-A0BE-62CE-21D4-ED1F272B4071}"/>
                  </a:ext>
                </a:extLst>
              </p:cNvPr>
              <p:cNvGrpSpPr/>
              <p:nvPr/>
            </p:nvGrpSpPr>
            <p:grpSpPr>
              <a:xfrm>
                <a:off x="4817887" y="5699108"/>
                <a:ext cx="403924" cy="370027"/>
                <a:chOff x="4817887" y="5699108"/>
                <a:chExt cx="403924" cy="370027"/>
              </a:xfrm>
              <a:solidFill>
                <a:srgbClr val="000000"/>
              </a:solidFill>
            </p:grpSpPr>
            <p:sp>
              <p:nvSpPr>
                <p:cNvPr id="15" name="Frihåndsform: figur 14">
                  <a:extLst>
                    <a:ext uri="{FF2B5EF4-FFF2-40B4-BE49-F238E27FC236}">
                      <a16:creationId xmlns:a16="http://schemas.microsoft.com/office/drawing/2014/main" id="{1AD9E013-ACB2-A726-C3D6-922581608388}"/>
                    </a:ext>
                  </a:extLst>
                </p:cNvPr>
                <p:cNvSpPr/>
                <p:nvPr/>
              </p:nvSpPr>
              <p:spPr>
                <a:xfrm>
                  <a:off x="4822456" y="5757297"/>
                  <a:ext cx="399355" cy="243621"/>
                </a:xfrm>
                <a:custGeom>
                  <a:avLst/>
                  <a:gdLst>
                    <a:gd name="connsiteX0" fmla="*/ 304222 w 399355"/>
                    <a:gd name="connsiteY0" fmla="*/ 5624 h 243621"/>
                    <a:gd name="connsiteX1" fmla="*/ 232320 w 399355"/>
                    <a:gd name="connsiteY1" fmla="*/ 32682 h 243621"/>
                    <a:gd name="connsiteX2" fmla="*/ 229373 w 399355"/>
                    <a:gd name="connsiteY2" fmla="*/ 37235 h 243621"/>
                    <a:gd name="connsiteX3" fmla="*/ 225850 w 399355"/>
                    <a:gd name="connsiteY3" fmla="*/ 44603 h 243621"/>
                    <a:gd name="connsiteX4" fmla="*/ 123181 w 399355"/>
                    <a:gd name="connsiteY4" fmla="*/ 11517 h 243621"/>
                    <a:gd name="connsiteX5" fmla="*/ 23070 w 399355"/>
                    <a:gd name="connsiteY5" fmla="*/ 164081 h 243621"/>
                    <a:gd name="connsiteX6" fmla="*/ 142429 w 399355"/>
                    <a:gd name="connsiteY6" fmla="*/ 189129 h 243621"/>
                    <a:gd name="connsiteX7" fmla="*/ 240892 w 399355"/>
                    <a:gd name="connsiteY7" fmla="*/ 107423 h 243621"/>
                    <a:gd name="connsiteX8" fmla="*/ 262229 w 399355"/>
                    <a:gd name="connsiteY8" fmla="*/ 150955 h 243621"/>
                    <a:gd name="connsiteX9" fmla="*/ 274378 w 399355"/>
                    <a:gd name="connsiteY9" fmla="*/ 176137 h 243621"/>
                    <a:gd name="connsiteX10" fmla="*/ 274646 w 399355"/>
                    <a:gd name="connsiteY10" fmla="*/ 176807 h 243621"/>
                    <a:gd name="connsiteX11" fmla="*/ 279107 w 399355"/>
                    <a:gd name="connsiteY11" fmla="*/ 191943 h 243621"/>
                    <a:gd name="connsiteX12" fmla="*/ 259564 w 399355"/>
                    <a:gd name="connsiteY12" fmla="*/ 206945 h 243621"/>
                    <a:gd name="connsiteX13" fmla="*/ 243959 w 399355"/>
                    <a:gd name="connsiteY13" fmla="*/ 204935 h 243621"/>
                    <a:gd name="connsiteX14" fmla="*/ 223319 w 399355"/>
                    <a:gd name="connsiteY14" fmla="*/ 207079 h 243621"/>
                    <a:gd name="connsiteX15" fmla="*/ 218122 w 399355"/>
                    <a:gd name="connsiteY15" fmla="*/ 215918 h 243621"/>
                    <a:gd name="connsiteX16" fmla="*/ 225957 w 399355"/>
                    <a:gd name="connsiteY16" fmla="*/ 238690 h 243621"/>
                    <a:gd name="connsiteX17" fmla="*/ 252278 w 399355"/>
                    <a:gd name="connsiteY17" fmla="*/ 245253 h 243621"/>
                    <a:gd name="connsiteX18" fmla="*/ 285590 w 399355"/>
                    <a:gd name="connsiteY18" fmla="*/ 237617 h 243621"/>
                    <a:gd name="connsiteX19" fmla="*/ 307021 w 399355"/>
                    <a:gd name="connsiteY19" fmla="*/ 217927 h 243621"/>
                    <a:gd name="connsiteX20" fmla="*/ 310665 w 399355"/>
                    <a:gd name="connsiteY20" fmla="*/ 188995 h 243621"/>
                    <a:gd name="connsiteX21" fmla="*/ 304878 w 399355"/>
                    <a:gd name="connsiteY21" fmla="*/ 170912 h 243621"/>
                    <a:gd name="connsiteX22" fmla="*/ 315728 w 399355"/>
                    <a:gd name="connsiteY22" fmla="*/ 172386 h 243621"/>
                    <a:gd name="connsiteX23" fmla="*/ 304222 w 399355"/>
                    <a:gd name="connsiteY23" fmla="*/ 5624 h 243621"/>
                    <a:gd name="connsiteX24" fmla="*/ 213433 w 399355"/>
                    <a:gd name="connsiteY24" fmla="*/ 120281 h 243621"/>
                    <a:gd name="connsiteX25" fmla="*/ 173129 w 399355"/>
                    <a:gd name="connsiteY25" fmla="*/ 157384 h 243621"/>
                    <a:gd name="connsiteX26" fmla="*/ 114742 w 399355"/>
                    <a:gd name="connsiteY26" fmla="*/ 165020 h 243621"/>
                    <a:gd name="connsiteX27" fmla="*/ 53449 w 399355"/>
                    <a:gd name="connsiteY27" fmla="*/ 155374 h 243621"/>
                    <a:gd name="connsiteX28" fmla="*/ 93820 w 399355"/>
                    <a:gd name="connsiteY28" fmla="*/ 29333 h 243621"/>
                    <a:gd name="connsiteX29" fmla="*/ 92173 w 399355"/>
                    <a:gd name="connsiteY29" fmla="*/ 38172 h 243621"/>
                    <a:gd name="connsiteX30" fmla="*/ 102286 w 399355"/>
                    <a:gd name="connsiteY30" fmla="*/ 41388 h 243621"/>
                    <a:gd name="connsiteX31" fmla="*/ 213433 w 399355"/>
                    <a:gd name="connsiteY31" fmla="*/ 120281 h 243621"/>
                    <a:gd name="connsiteX32" fmla="*/ 337038 w 399355"/>
                    <a:gd name="connsiteY32" fmla="*/ 140641 h 243621"/>
                    <a:gd name="connsiteX33" fmla="*/ 319719 w 399355"/>
                    <a:gd name="connsiteY33" fmla="*/ 143721 h 243621"/>
                    <a:gd name="connsiteX34" fmla="*/ 319451 w 399355"/>
                    <a:gd name="connsiteY34" fmla="*/ 143721 h 243621"/>
                    <a:gd name="connsiteX35" fmla="*/ 311347 w 399355"/>
                    <a:gd name="connsiteY35" fmla="*/ 141980 h 243621"/>
                    <a:gd name="connsiteX36" fmla="*/ 303659 w 399355"/>
                    <a:gd name="connsiteY36" fmla="*/ 140106 h 243621"/>
                    <a:gd name="connsiteX37" fmla="*/ 293452 w 399355"/>
                    <a:gd name="connsiteY37" fmla="*/ 145865 h 243621"/>
                    <a:gd name="connsiteX38" fmla="*/ 291644 w 399355"/>
                    <a:gd name="connsiteY38" fmla="*/ 149482 h 243621"/>
                    <a:gd name="connsiteX39" fmla="*/ 255171 w 399355"/>
                    <a:gd name="connsiteY39" fmla="*/ 106620 h 243621"/>
                    <a:gd name="connsiteX40" fmla="*/ 242580 w 399355"/>
                    <a:gd name="connsiteY40" fmla="*/ 93359 h 243621"/>
                    <a:gd name="connsiteX41" fmla="*/ 232213 w 399355"/>
                    <a:gd name="connsiteY41" fmla="*/ 53176 h 243621"/>
                    <a:gd name="connsiteX42" fmla="*/ 280580 w 399355"/>
                    <a:gd name="connsiteY42" fmla="*/ 29065 h 243621"/>
                    <a:gd name="connsiteX43" fmla="*/ 287277 w 399355"/>
                    <a:gd name="connsiteY43" fmla="*/ 27860 h 243621"/>
                    <a:gd name="connsiteX44" fmla="*/ 301838 w 399355"/>
                    <a:gd name="connsiteY44" fmla="*/ 23304 h 243621"/>
                    <a:gd name="connsiteX45" fmla="*/ 303605 w 399355"/>
                    <a:gd name="connsiteY45" fmla="*/ 21965 h 243621"/>
                    <a:gd name="connsiteX46" fmla="*/ 303605 w 399355"/>
                    <a:gd name="connsiteY46" fmla="*/ 21965 h 243621"/>
                    <a:gd name="connsiteX47" fmla="*/ 337038 w 399355"/>
                    <a:gd name="connsiteY47" fmla="*/ 140641 h 243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9355" h="243621">
                      <a:moveTo>
                        <a:pt x="304222" y="5624"/>
                      </a:moveTo>
                      <a:cubicBezTo>
                        <a:pt x="279201" y="-7100"/>
                        <a:pt x="248058" y="13124"/>
                        <a:pt x="232320" y="32682"/>
                      </a:cubicBezTo>
                      <a:cubicBezTo>
                        <a:pt x="231342" y="34021"/>
                        <a:pt x="227256" y="35494"/>
                        <a:pt x="229373" y="37235"/>
                      </a:cubicBezTo>
                      <a:cubicBezTo>
                        <a:pt x="228033" y="39647"/>
                        <a:pt x="226855" y="42057"/>
                        <a:pt x="225850" y="44603"/>
                      </a:cubicBezTo>
                      <a:cubicBezTo>
                        <a:pt x="201110" y="16473"/>
                        <a:pt x="159413" y="5490"/>
                        <a:pt x="123181" y="11517"/>
                      </a:cubicBezTo>
                      <a:cubicBezTo>
                        <a:pt x="41568" y="2678"/>
                        <a:pt x="-39536" y="93359"/>
                        <a:pt x="23070" y="164081"/>
                      </a:cubicBezTo>
                      <a:cubicBezTo>
                        <a:pt x="54400" y="194487"/>
                        <a:pt x="101897" y="192612"/>
                        <a:pt x="142429" y="189129"/>
                      </a:cubicBezTo>
                      <a:cubicBezTo>
                        <a:pt x="194199" y="186317"/>
                        <a:pt x="233097" y="158591"/>
                        <a:pt x="240892" y="107423"/>
                      </a:cubicBezTo>
                      <a:cubicBezTo>
                        <a:pt x="247469" y="122156"/>
                        <a:pt x="254756" y="136757"/>
                        <a:pt x="262229" y="150955"/>
                      </a:cubicBezTo>
                      <a:cubicBezTo>
                        <a:pt x="266743" y="159125"/>
                        <a:pt x="270802" y="167430"/>
                        <a:pt x="274378" y="176137"/>
                      </a:cubicBezTo>
                      <a:lnTo>
                        <a:pt x="274646" y="176807"/>
                      </a:lnTo>
                      <a:cubicBezTo>
                        <a:pt x="276776" y="181629"/>
                        <a:pt x="278276" y="186719"/>
                        <a:pt x="279107" y="191943"/>
                      </a:cubicBezTo>
                      <a:cubicBezTo>
                        <a:pt x="281062" y="204533"/>
                        <a:pt x="268833" y="206676"/>
                        <a:pt x="259564" y="206945"/>
                      </a:cubicBezTo>
                      <a:cubicBezTo>
                        <a:pt x="254313" y="206676"/>
                        <a:pt x="249089" y="206140"/>
                        <a:pt x="243959" y="204935"/>
                      </a:cubicBezTo>
                      <a:cubicBezTo>
                        <a:pt x="237155" y="203730"/>
                        <a:pt x="228957" y="201586"/>
                        <a:pt x="223319" y="207079"/>
                      </a:cubicBezTo>
                      <a:cubicBezTo>
                        <a:pt x="220787" y="209489"/>
                        <a:pt x="218978" y="212435"/>
                        <a:pt x="218122" y="215918"/>
                      </a:cubicBezTo>
                      <a:cubicBezTo>
                        <a:pt x="215844" y="224088"/>
                        <a:pt x="218282" y="234134"/>
                        <a:pt x="225957" y="238690"/>
                      </a:cubicBezTo>
                      <a:cubicBezTo>
                        <a:pt x="233980" y="243243"/>
                        <a:pt x="243075" y="245521"/>
                        <a:pt x="252278" y="245253"/>
                      </a:cubicBezTo>
                      <a:cubicBezTo>
                        <a:pt x="263797" y="245119"/>
                        <a:pt x="275156" y="242573"/>
                        <a:pt x="285590" y="237617"/>
                      </a:cubicBezTo>
                      <a:cubicBezTo>
                        <a:pt x="294792" y="233734"/>
                        <a:pt x="302360" y="226768"/>
                        <a:pt x="307021" y="217927"/>
                      </a:cubicBezTo>
                      <a:cubicBezTo>
                        <a:pt x="311334" y="208952"/>
                        <a:pt x="312620" y="198774"/>
                        <a:pt x="310665" y="188995"/>
                      </a:cubicBezTo>
                      <a:cubicBezTo>
                        <a:pt x="309580" y="182700"/>
                        <a:pt x="307623" y="176673"/>
                        <a:pt x="304878" y="170912"/>
                      </a:cubicBezTo>
                      <a:cubicBezTo>
                        <a:pt x="308401" y="171985"/>
                        <a:pt x="312058" y="172520"/>
                        <a:pt x="315728" y="172386"/>
                      </a:cubicBezTo>
                      <a:cubicBezTo>
                        <a:pt x="440953" y="160198"/>
                        <a:pt x="418329" y="13124"/>
                        <a:pt x="304222" y="5624"/>
                      </a:cubicBezTo>
                      <a:close/>
                      <a:moveTo>
                        <a:pt x="213433" y="120281"/>
                      </a:moveTo>
                      <a:cubicBezTo>
                        <a:pt x="206455" y="139436"/>
                        <a:pt x="193140" y="151893"/>
                        <a:pt x="173129" y="157384"/>
                      </a:cubicBezTo>
                      <a:cubicBezTo>
                        <a:pt x="153412" y="162876"/>
                        <a:pt x="133307" y="164081"/>
                        <a:pt x="114742" y="165020"/>
                      </a:cubicBezTo>
                      <a:cubicBezTo>
                        <a:pt x="93110" y="166627"/>
                        <a:pt x="68304" y="164215"/>
                        <a:pt x="53449" y="155374"/>
                      </a:cubicBezTo>
                      <a:cubicBezTo>
                        <a:pt x="-5474" y="119612"/>
                        <a:pt x="39813" y="42862"/>
                        <a:pt x="93820" y="29333"/>
                      </a:cubicBezTo>
                      <a:cubicBezTo>
                        <a:pt x="91543" y="31609"/>
                        <a:pt x="90793" y="35092"/>
                        <a:pt x="92173" y="38172"/>
                      </a:cubicBezTo>
                      <a:cubicBezTo>
                        <a:pt x="93927" y="41789"/>
                        <a:pt x="98682" y="42996"/>
                        <a:pt x="102286" y="41388"/>
                      </a:cubicBezTo>
                      <a:cubicBezTo>
                        <a:pt x="159976" y="17680"/>
                        <a:pt x="245499" y="52639"/>
                        <a:pt x="213433" y="120281"/>
                      </a:cubicBezTo>
                      <a:close/>
                      <a:moveTo>
                        <a:pt x="337038" y="140641"/>
                      </a:moveTo>
                      <a:cubicBezTo>
                        <a:pt x="331466" y="142650"/>
                        <a:pt x="325612" y="143589"/>
                        <a:pt x="319719" y="143721"/>
                      </a:cubicBezTo>
                      <a:lnTo>
                        <a:pt x="319451" y="143721"/>
                      </a:lnTo>
                      <a:cubicBezTo>
                        <a:pt x="316665" y="143589"/>
                        <a:pt x="313919" y="143052"/>
                        <a:pt x="311347" y="141980"/>
                      </a:cubicBezTo>
                      <a:cubicBezTo>
                        <a:pt x="308869" y="141043"/>
                        <a:pt x="306324" y="140106"/>
                        <a:pt x="303659" y="140106"/>
                      </a:cubicBezTo>
                      <a:cubicBezTo>
                        <a:pt x="299507" y="140240"/>
                        <a:pt x="295676" y="142382"/>
                        <a:pt x="293452" y="145865"/>
                      </a:cubicBezTo>
                      <a:cubicBezTo>
                        <a:pt x="292675" y="146937"/>
                        <a:pt x="292059" y="148276"/>
                        <a:pt x="291644" y="149482"/>
                      </a:cubicBezTo>
                      <a:cubicBezTo>
                        <a:pt x="280259" y="134078"/>
                        <a:pt x="267722" y="120683"/>
                        <a:pt x="255171" y="106620"/>
                      </a:cubicBezTo>
                      <a:cubicBezTo>
                        <a:pt x="251286" y="101930"/>
                        <a:pt x="247081" y="97511"/>
                        <a:pt x="242580" y="93359"/>
                      </a:cubicBezTo>
                      <a:cubicBezTo>
                        <a:pt x="243397" y="79294"/>
                        <a:pt x="239794" y="65095"/>
                        <a:pt x="232213" y="53176"/>
                      </a:cubicBezTo>
                      <a:cubicBezTo>
                        <a:pt x="247174" y="43262"/>
                        <a:pt x="262779" y="33084"/>
                        <a:pt x="280580" y="29065"/>
                      </a:cubicBezTo>
                      <a:cubicBezTo>
                        <a:pt x="282817" y="28529"/>
                        <a:pt x="285080" y="28126"/>
                        <a:pt x="287277" y="27860"/>
                      </a:cubicBezTo>
                      <a:cubicBezTo>
                        <a:pt x="292367" y="27189"/>
                        <a:pt x="297310" y="25716"/>
                        <a:pt x="301838" y="23304"/>
                      </a:cubicBezTo>
                      <a:cubicBezTo>
                        <a:pt x="302480" y="22904"/>
                        <a:pt x="303083" y="22502"/>
                        <a:pt x="303605" y="21965"/>
                      </a:cubicBezTo>
                      <a:lnTo>
                        <a:pt x="303605" y="21965"/>
                      </a:lnTo>
                      <a:cubicBezTo>
                        <a:pt x="363398" y="31208"/>
                        <a:pt x="416709" y="114790"/>
                        <a:pt x="337038" y="1406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ihåndsform: figur 15">
                  <a:extLst>
                    <a:ext uri="{FF2B5EF4-FFF2-40B4-BE49-F238E27FC236}">
                      <a16:creationId xmlns:a16="http://schemas.microsoft.com/office/drawing/2014/main" id="{5A3B52F0-ED64-F6B2-B8A4-80145674995B}"/>
                    </a:ext>
                  </a:extLst>
                </p:cNvPr>
                <p:cNvSpPr/>
                <p:nvPr/>
              </p:nvSpPr>
              <p:spPr>
                <a:xfrm>
                  <a:off x="4950734" y="5762919"/>
                  <a:ext cx="47261" cy="56349"/>
                </a:xfrm>
                <a:custGeom>
                  <a:avLst/>
                  <a:gdLst>
                    <a:gd name="connsiteX0" fmla="*/ 26059 w 47261"/>
                    <a:gd name="connsiteY0" fmla="*/ 57977 h 56349"/>
                    <a:gd name="connsiteX1" fmla="*/ 8967 w 47261"/>
                    <a:gd name="connsiteY1" fmla="*/ 50343 h 56349"/>
                    <a:gd name="connsiteX2" fmla="*/ 3797 w 47261"/>
                    <a:gd name="connsiteY2" fmla="*/ 14177 h 56349"/>
                    <a:gd name="connsiteX3" fmla="*/ 29877 w 47261"/>
                    <a:gd name="connsiteY3" fmla="*/ 3597 h 56349"/>
                    <a:gd name="connsiteX4" fmla="*/ 35449 w 47261"/>
                    <a:gd name="connsiteY4" fmla="*/ 9221 h 56349"/>
                    <a:gd name="connsiteX5" fmla="*/ 38985 w 47261"/>
                    <a:gd name="connsiteY5" fmla="*/ 18062 h 56349"/>
                    <a:gd name="connsiteX6" fmla="*/ 40753 w 47261"/>
                    <a:gd name="connsiteY6" fmla="*/ 19401 h 56349"/>
                    <a:gd name="connsiteX7" fmla="*/ 44932 w 47261"/>
                    <a:gd name="connsiteY7" fmla="*/ 24759 h 56349"/>
                    <a:gd name="connsiteX8" fmla="*/ 26059 w 47261"/>
                    <a:gd name="connsiteY8" fmla="*/ 57977 h 5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261" h="56349">
                      <a:moveTo>
                        <a:pt x="26059" y="57977"/>
                      </a:moveTo>
                      <a:cubicBezTo>
                        <a:pt x="19523" y="58112"/>
                        <a:pt x="13281" y="55299"/>
                        <a:pt x="8967" y="50343"/>
                      </a:cubicBezTo>
                      <a:cubicBezTo>
                        <a:pt x="436" y="40297"/>
                        <a:pt x="-1574" y="26233"/>
                        <a:pt x="3797" y="14177"/>
                      </a:cubicBezTo>
                      <a:cubicBezTo>
                        <a:pt x="8111" y="4668"/>
                        <a:pt x="20139" y="-1762"/>
                        <a:pt x="29877" y="3597"/>
                      </a:cubicBezTo>
                      <a:cubicBezTo>
                        <a:pt x="32328" y="4802"/>
                        <a:pt x="34296" y="6811"/>
                        <a:pt x="35449" y="9221"/>
                      </a:cubicBezTo>
                      <a:cubicBezTo>
                        <a:pt x="35449" y="9221"/>
                        <a:pt x="38476" y="16455"/>
                        <a:pt x="38985" y="18062"/>
                      </a:cubicBezTo>
                      <a:lnTo>
                        <a:pt x="40753" y="19401"/>
                      </a:lnTo>
                      <a:cubicBezTo>
                        <a:pt x="42254" y="21143"/>
                        <a:pt x="43660" y="22884"/>
                        <a:pt x="44932" y="24759"/>
                      </a:cubicBezTo>
                      <a:cubicBezTo>
                        <a:pt x="53759" y="38824"/>
                        <a:pt x="42963" y="58782"/>
                        <a:pt x="26059" y="579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ihåndsform: figur 16">
                  <a:extLst>
                    <a:ext uri="{FF2B5EF4-FFF2-40B4-BE49-F238E27FC236}">
                      <a16:creationId xmlns:a16="http://schemas.microsoft.com/office/drawing/2014/main" id="{F77A2F0B-A254-A154-B425-BF926A18820F}"/>
                    </a:ext>
                  </a:extLst>
                </p:cNvPr>
                <p:cNvSpPr/>
                <p:nvPr/>
              </p:nvSpPr>
              <p:spPr>
                <a:xfrm>
                  <a:off x="5125750" y="5775241"/>
                  <a:ext cx="46076" cy="58363"/>
                </a:xfrm>
                <a:custGeom>
                  <a:avLst/>
                  <a:gdLst>
                    <a:gd name="connsiteX0" fmla="*/ 24703 w 46076"/>
                    <a:gd name="connsiteY0" fmla="*/ 60015 h 58363"/>
                    <a:gd name="connsiteX1" fmla="*/ 5027 w 46076"/>
                    <a:gd name="connsiteY1" fmla="*/ 44879 h 58363"/>
                    <a:gd name="connsiteX2" fmla="*/ 7625 w 46076"/>
                    <a:gd name="connsiteY2" fmla="*/ 8447 h 58363"/>
                    <a:gd name="connsiteX3" fmla="*/ 46818 w 46076"/>
                    <a:gd name="connsiteY3" fmla="*/ 24519 h 58363"/>
                    <a:gd name="connsiteX4" fmla="*/ 44085 w 46076"/>
                    <a:gd name="connsiteY4" fmla="*/ 45282 h 58363"/>
                    <a:gd name="connsiteX5" fmla="*/ 24703 w 46076"/>
                    <a:gd name="connsiteY5" fmla="*/ 60015 h 58363"/>
                    <a:gd name="connsiteX6" fmla="*/ 24703 w 46076"/>
                    <a:gd name="connsiteY6" fmla="*/ 60015 h 58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076" h="58363">
                      <a:moveTo>
                        <a:pt x="24703" y="60015"/>
                      </a:moveTo>
                      <a:cubicBezTo>
                        <a:pt x="15501" y="60015"/>
                        <a:pt x="7438" y="53853"/>
                        <a:pt x="5027" y="44879"/>
                      </a:cubicBezTo>
                      <a:cubicBezTo>
                        <a:pt x="620" y="33360"/>
                        <a:pt x="-2635" y="17822"/>
                        <a:pt x="7625" y="8447"/>
                      </a:cubicBezTo>
                      <a:cubicBezTo>
                        <a:pt x="22346" y="-6155"/>
                        <a:pt x="45907" y="4428"/>
                        <a:pt x="46818" y="24519"/>
                      </a:cubicBezTo>
                      <a:cubicBezTo>
                        <a:pt x="47193" y="31619"/>
                        <a:pt x="46268" y="38584"/>
                        <a:pt x="44085" y="45282"/>
                      </a:cubicBezTo>
                      <a:cubicBezTo>
                        <a:pt x="41607" y="53987"/>
                        <a:pt x="33705" y="59881"/>
                        <a:pt x="24703" y="60015"/>
                      </a:cubicBezTo>
                      <a:lnTo>
                        <a:pt x="24703" y="600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ihåndsform: figur 17">
                  <a:extLst>
                    <a:ext uri="{FF2B5EF4-FFF2-40B4-BE49-F238E27FC236}">
                      <a16:creationId xmlns:a16="http://schemas.microsoft.com/office/drawing/2014/main" id="{F5E4404A-09F2-8DCC-374A-410C1629DD2F}"/>
                    </a:ext>
                  </a:extLst>
                </p:cNvPr>
                <p:cNvSpPr/>
                <p:nvPr/>
              </p:nvSpPr>
              <p:spPr>
                <a:xfrm>
                  <a:off x="4922755" y="6023535"/>
                  <a:ext cx="252097" cy="45600"/>
                </a:xfrm>
                <a:custGeom>
                  <a:avLst/>
                  <a:gdLst>
                    <a:gd name="connsiteX0" fmla="*/ 223344 w 252097"/>
                    <a:gd name="connsiteY0" fmla="*/ 47192 h 45600"/>
                    <a:gd name="connsiteX1" fmla="*/ 4705 w 252097"/>
                    <a:gd name="connsiteY1" fmla="*/ 41834 h 45600"/>
                    <a:gd name="connsiteX2" fmla="*/ 3955 w 252097"/>
                    <a:gd name="connsiteY2" fmla="*/ 41700 h 45600"/>
                    <a:gd name="connsiteX3" fmla="*/ 2924 w 252097"/>
                    <a:gd name="connsiteY3" fmla="*/ 33932 h 45600"/>
                    <a:gd name="connsiteX4" fmla="*/ 223719 w 252097"/>
                    <a:gd name="connsiteY4" fmla="*/ 1785 h 45600"/>
                    <a:gd name="connsiteX5" fmla="*/ 242673 w 252097"/>
                    <a:gd name="connsiteY5" fmla="*/ 42504 h 45600"/>
                    <a:gd name="connsiteX6" fmla="*/ 223344 w 252097"/>
                    <a:gd name="connsiteY6" fmla="*/ 47192 h 4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097" h="45600">
                      <a:moveTo>
                        <a:pt x="223344" y="47192"/>
                      </a:moveTo>
                      <a:cubicBezTo>
                        <a:pt x="150745" y="43307"/>
                        <a:pt x="77263" y="50004"/>
                        <a:pt x="4705" y="41834"/>
                      </a:cubicBezTo>
                      <a:lnTo>
                        <a:pt x="3955" y="41700"/>
                      </a:lnTo>
                      <a:cubicBezTo>
                        <a:pt x="753" y="40629"/>
                        <a:pt x="-640" y="35405"/>
                        <a:pt x="2924" y="33932"/>
                      </a:cubicBezTo>
                      <a:cubicBezTo>
                        <a:pt x="72562" y="8482"/>
                        <a:pt x="147679" y="6206"/>
                        <a:pt x="223719" y="1785"/>
                      </a:cubicBezTo>
                      <a:cubicBezTo>
                        <a:pt x="247668" y="-492"/>
                        <a:pt x="264800" y="27100"/>
                        <a:pt x="242673" y="42504"/>
                      </a:cubicBezTo>
                      <a:cubicBezTo>
                        <a:pt x="236832" y="45987"/>
                        <a:pt x="230109" y="47594"/>
                        <a:pt x="223344" y="471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ihåndsform: figur 18">
                  <a:extLst>
                    <a:ext uri="{FF2B5EF4-FFF2-40B4-BE49-F238E27FC236}">
                      <a16:creationId xmlns:a16="http://schemas.microsoft.com/office/drawing/2014/main" id="{03F5A619-60BB-32D0-ABAE-B33982FB3E54}"/>
                    </a:ext>
                  </a:extLst>
                </p:cNvPr>
                <p:cNvSpPr/>
                <p:nvPr/>
              </p:nvSpPr>
              <p:spPr>
                <a:xfrm>
                  <a:off x="4818691" y="5707281"/>
                  <a:ext cx="167567" cy="50237"/>
                </a:xfrm>
                <a:custGeom>
                  <a:avLst/>
                  <a:gdLst>
                    <a:gd name="connsiteX0" fmla="*/ 18370 w 167567"/>
                    <a:gd name="connsiteY0" fmla="*/ 51889 h 50237"/>
                    <a:gd name="connsiteX1" fmla="*/ 1251 w 167567"/>
                    <a:gd name="connsiteY1" fmla="*/ 48541 h 50237"/>
                    <a:gd name="connsiteX2" fmla="*/ 823 w 167567"/>
                    <a:gd name="connsiteY2" fmla="*/ 48004 h 50237"/>
                    <a:gd name="connsiteX3" fmla="*/ 24505 w 167567"/>
                    <a:gd name="connsiteY3" fmla="*/ 34477 h 50237"/>
                    <a:gd name="connsiteX4" fmla="*/ 65746 w 167567"/>
                    <a:gd name="connsiteY4" fmla="*/ 20278 h 50237"/>
                    <a:gd name="connsiteX5" fmla="*/ 145163 w 167567"/>
                    <a:gd name="connsiteY5" fmla="*/ 1660 h 50237"/>
                    <a:gd name="connsiteX6" fmla="*/ 160352 w 167567"/>
                    <a:gd name="connsiteY6" fmla="*/ 6482 h 50237"/>
                    <a:gd name="connsiteX7" fmla="*/ 168255 w 167567"/>
                    <a:gd name="connsiteY7" fmla="*/ 20681 h 50237"/>
                    <a:gd name="connsiteX8" fmla="*/ 84378 w 167567"/>
                    <a:gd name="connsiteY8" fmla="*/ 50014 h 50237"/>
                    <a:gd name="connsiteX9" fmla="*/ 84365 w 167567"/>
                    <a:gd name="connsiteY9" fmla="*/ 50014 h 50237"/>
                    <a:gd name="connsiteX10" fmla="*/ 18370 w 167567"/>
                    <a:gd name="connsiteY10" fmla="*/ 51889 h 50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567" h="50237">
                      <a:moveTo>
                        <a:pt x="18370" y="51889"/>
                      </a:moveTo>
                      <a:cubicBezTo>
                        <a:pt x="13200" y="51889"/>
                        <a:pt x="6596" y="51487"/>
                        <a:pt x="1251" y="48541"/>
                      </a:cubicBezTo>
                      <a:cubicBezTo>
                        <a:pt x="1024" y="48407"/>
                        <a:pt x="863" y="48272"/>
                        <a:pt x="823" y="48004"/>
                      </a:cubicBezTo>
                      <a:cubicBezTo>
                        <a:pt x="4948" y="40638"/>
                        <a:pt x="15986" y="37692"/>
                        <a:pt x="24505" y="34477"/>
                      </a:cubicBezTo>
                      <a:cubicBezTo>
                        <a:pt x="38663" y="29387"/>
                        <a:pt x="53450" y="23895"/>
                        <a:pt x="65746" y="20278"/>
                      </a:cubicBezTo>
                      <a:cubicBezTo>
                        <a:pt x="91772" y="12644"/>
                        <a:pt x="118159" y="4874"/>
                        <a:pt x="145163" y="1660"/>
                      </a:cubicBezTo>
                      <a:cubicBezTo>
                        <a:pt x="150628" y="1526"/>
                        <a:pt x="155972" y="3133"/>
                        <a:pt x="160352" y="6482"/>
                      </a:cubicBezTo>
                      <a:cubicBezTo>
                        <a:pt x="164786" y="9964"/>
                        <a:pt x="167638" y="15054"/>
                        <a:pt x="168255" y="20681"/>
                      </a:cubicBezTo>
                      <a:cubicBezTo>
                        <a:pt x="171711" y="58452"/>
                        <a:pt x="108288" y="45728"/>
                        <a:pt x="84378" y="50014"/>
                      </a:cubicBezTo>
                      <a:lnTo>
                        <a:pt x="84365" y="50014"/>
                      </a:lnTo>
                      <a:cubicBezTo>
                        <a:pt x="63429" y="51086"/>
                        <a:pt x="40940" y="51220"/>
                        <a:pt x="18370" y="518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ihåndsform: figur 19">
                  <a:extLst>
                    <a:ext uri="{FF2B5EF4-FFF2-40B4-BE49-F238E27FC236}">
                      <a16:creationId xmlns:a16="http://schemas.microsoft.com/office/drawing/2014/main" id="{706E5E07-4183-B17E-DDD6-CC201A7B761B}"/>
                    </a:ext>
                  </a:extLst>
                </p:cNvPr>
                <p:cNvSpPr/>
                <p:nvPr/>
              </p:nvSpPr>
              <p:spPr>
                <a:xfrm>
                  <a:off x="5031955" y="5699108"/>
                  <a:ext cx="168031" cy="47293"/>
                </a:xfrm>
                <a:custGeom>
                  <a:avLst/>
                  <a:gdLst>
                    <a:gd name="connsiteX0" fmla="*/ 149733 w 168031"/>
                    <a:gd name="connsiteY0" fmla="*/ 48945 h 47293"/>
                    <a:gd name="connsiteX1" fmla="*/ 104326 w 168031"/>
                    <a:gd name="connsiteY1" fmla="*/ 45060 h 47293"/>
                    <a:gd name="connsiteX2" fmla="*/ 104313 w 168031"/>
                    <a:gd name="connsiteY2" fmla="*/ 45060 h 47293"/>
                    <a:gd name="connsiteX3" fmla="*/ 15882 w 168031"/>
                    <a:gd name="connsiteY3" fmla="*/ 33809 h 47293"/>
                    <a:gd name="connsiteX4" fmla="*/ 5434 w 168031"/>
                    <a:gd name="connsiteY4" fmla="*/ 29388 h 47293"/>
                    <a:gd name="connsiteX5" fmla="*/ 11743 w 168031"/>
                    <a:gd name="connsiteY5" fmla="*/ 3135 h 47293"/>
                    <a:gd name="connsiteX6" fmla="*/ 33763 w 168031"/>
                    <a:gd name="connsiteY6" fmla="*/ 7288 h 47293"/>
                    <a:gd name="connsiteX7" fmla="*/ 71844 w 168031"/>
                    <a:gd name="connsiteY7" fmla="*/ 16664 h 47293"/>
                    <a:gd name="connsiteX8" fmla="*/ 71871 w 168031"/>
                    <a:gd name="connsiteY8" fmla="*/ 16664 h 47293"/>
                    <a:gd name="connsiteX9" fmla="*/ 167682 w 168031"/>
                    <a:gd name="connsiteY9" fmla="*/ 43587 h 47293"/>
                    <a:gd name="connsiteX10" fmla="*/ 166490 w 168031"/>
                    <a:gd name="connsiteY10" fmla="*/ 48007 h 47293"/>
                    <a:gd name="connsiteX11" fmla="*/ 149733 w 168031"/>
                    <a:gd name="connsiteY11" fmla="*/ 48945 h 47293"/>
                    <a:gd name="connsiteX12" fmla="*/ 149733 w 168031"/>
                    <a:gd name="connsiteY12" fmla="*/ 48945 h 4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8031" h="47293">
                      <a:moveTo>
                        <a:pt x="149733" y="48945"/>
                      </a:moveTo>
                      <a:cubicBezTo>
                        <a:pt x="134530" y="48677"/>
                        <a:pt x="119367" y="47338"/>
                        <a:pt x="104326" y="45060"/>
                      </a:cubicBezTo>
                      <a:lnTo>
                        <a:pt x="104313" y="45060"/>
                      </a:lnTo>
                      <a:cubicBezTo>
                        <a:pt x="74710" y="41846"/>
                        <a:pt x="45590" y="36219"/>
                        <a:pt x="15882" y="33809"/>
                      </a:cubicBezTo>
                      <a:cubicBezTo>
                        <a:pt x="11997" y="33541"/>
                        <a:pt x="8300" y="32068"/>
                        <a:pt x="5434" y="29388"/>
                      </a:cubicBezTo>
                      <a:cubicBezTo>
                        <a:pt x="-3098" y="21486"/>
                        <a:pt x="906" y="6484"/>
                        <a:pt x="11743" y="3135"/>
                      </a:cubicBezTo>
                      <a:cubicBezTo>
                        <a:pt x="19123" y="189"/>
                        <a:pt x="28004" y="1662"/>
                        <a:pt x="33763" y="7288"/>
                      </a:cubicBezTo>
                      <a:cubicBezTo>
                        <a:pt x="46314" y="10771"/>
                        <a:pt x="59293" y="13717"/>
                        <a:pt x="71844" y="16664"/>
                      </a:cubicBezTo>
                      <a:lnTo>
                        <a:pt x="71871" y="16664"/>
                      </a:lnTo>
                      <a:cubicBezTo>
                        <a:pt x="103683" y="24834"/>
                        <a:pt x="137986" y="29656"/>
                        <a:pt x="167682" y="43587"/>
                      </a:cubicBezTo>
                      <a:cubicBezTo>
                        <a:pt x="169945" y="44524"/>
                        <a:pt x="168593" y="47740"/>
                        <a:pt x="166490" y="48007"/>
                      </a:cubicBezTo>
                      <a:cubicBezTo>
                        <a:pt x="160918" y="48677"/>
                        <a:pt x="155333" y="48945"/>
                        <a:pt x="149733" y="48945"/>
                      </a:cubicBezTo>
                      <a:lnTo>
                        <a:pt x="149733" y="489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ihåndsform: figur 20">
                  <a:extLst>
                    <a:ext uri="{FF2B5EF4-FFF2-40B4-BE49-F238E27FC236}">
                      <a16:creationId xmlns:a16="http://schemas.microsoft.com/office/drawing/2014/main" id="{DED8D93D-BFDE-5170-5902-6EB4F106F813}"/>
                    </a:ext>
                  </a:extLst>
                </p:cNvPr>
                <p:cNvSpPr/>
                <p:nvPr/>
              </p:nvSpPr>
              <p:spPr>
                <a:xfrm>
                  <a:off x="4817887" y="5931111"/>
                  <a:ext cx="102670" cy="45943"/>
                </a:xfrm>
                <a:custGeom>
                  <a:avLst/>
                  <a:gdLst>
                    <a:gd name="connsiteX0" fmla="*/ 81887 w 102670"/>
                    <a:gd name="connsiteY0" fmla="*/ 47596 h 45943"/>
                    <a:gd name="connsiteX1" fmla="*/ 823 w 102670"/>
                    <a:gd name="connsiteY1" fmla="*/ 2859 h 45943"/>
                    <a:gd name="connsiteX2" fmla="*/ 2886 w 102670"/>
                    <a:gd name="connsiteY2" fmla="*/ 1652 h 45943"/>
                    <a:gd name="connsiteX3" fmla="*/ 50062 w 102670"/>
                    <a:gd name="connsiteY3" fmla="*/ 24692 h 45943"/>
                    <a:gd name="connsiteX4" fmla="*/ 99340 w 102670"/>
                    <a:gd name="connsiteY4" fmla="*/ 33130 h 45943"/>
                    <a:gd name="connsiteX5" fmla="*/ 99340 w 102670"/>
                    <a:gd name="connsiteY5" fmla="*/ 44515 h 45943"/>
                    <a:gd name="connsiteX6" fmla="*/ 81887 w 102670"/>
                    <a:gd name="connsiteY6" fmla="*/ 47596 h 4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670" h="45943">
                      <a:moveTo>
                        <a:pt x="81887" y="47596"/>
                      </a:moveTo>
                      <a:cubicBezTo>
                        <a:pt x="51802" y="45989"/>
                        <a:pt x="14151" y="28709"/>
                        <a:pt x="823" y="2859"/>
                      </a:cubicBezTo>
                      <a:cubicBezTo>
                        <a:pt x="1225" y="2054"/>
                        <a:pt x="2015" y="1652"/>
                        <a:pt x="2886" y="1652"/>
                      </a:cubicBezTo>
                      <a:cubicBezTo>
                        <a:pt x="15785" y="8886"/>
                        <a:pt x="31443" y="19334"/>
                        <a:pt x="50062" y="24692"/>
                      </a:cubicBezTo>
                      <a:cubicBezTo>
                        <a:pt x="66161" y="29380"/>
                        <a:pt x="83106" y="29111"/>
                        <a:pt x="99340" y="33130"/>
                      </a:cubicBezTo>
                      <a:cubicBezTo>
                        <a:pt x="105233" y="34201"/>
                        <a:pt x="104511" y="42774"/>
                        <a:pt x="99340" y="44515"/>
                      </a:cubicBezTo>
                      <a:cubicBezTo>
                        <a:pt x="93768" y="46525"/>
                        <a:pt x="87847" y="47596"/>
                        <a:pt x="81887" y="4759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FAA260E2-7D77-F8E6-A991-29EA99E240E7}"/>
              </a:ext>
            </a:extLst>
          </p:cNvPr>
          <p:cNvSpPr/>
          <p:nvPr/>
        </p:nvSpPr>
        <p:spPr>
          <a:xfrm rot="1084231">
            <a:off x="938262" y="5420286"/>
            <a:ext cx="45719" cy="103113"/>
          </a:xfrm>
          <a:custGeom>
            <a:avLst/>
            <a:gdLst>
              <a:gd name="connsiteX0" fmla="*/ 49720 w 52007"/>
              <a:gd name="connsiteY0" fmla="*/ 1652 h 84781"/>
              <a:gd name="connsiteX1" fmla="*/ 44480 w 52007"/>
              <a:gd name="connsiteY1" fmla="*/ 4986 h 84781"/>
              <a:gd name="connsiteX2" fmla="*/ 44194 w 52007"/>
              <a:gd name="connsiteY2" fmla="*/ 4986 h 84781"/>
              <a:gd name="connsiteX3" fmla="*/ 33241 w 52007"/>
              <a:gd name="connsiteY3" fmla="*/ 8986 h 84781"/>
              <a:gd name="connsiteX4" fmla="*/ 24954 w 52007"/>
              <a:gd name="connsiteY4" fmla="*/ 17082 h 84781"/>
              <a:gd name="connsiteX5" fmla="*/ 2190 w 52007"/>
              <a:gd name="connsiteY5" fmla="*/ 59850 h 84781"/>
              <a:gd name="connsiteX6" fmla="*/ 4761 w 52007"/>
              <a:gd name="connsiteY6" fmla="*/ 78995 h 84781"/>
              <a:gd name="connsiteX7" fmla="*/ 10572 w 52007"/>
              <a:gd name="connsiteY7" fmla="*/ 84710 h 84781"/>
              <a:gd name="connsiteX8" fmla="*/ 17430 w 52007"/>
              <a:gd name="connsiteY8" fmla="*/ 86425 h 84781"/>
              <a:gd name="connsiteX9" fmla="*/ 17430 w 52007"/>
              <a:gd name="connsiteY9" fmla="*/ 86425 h 84781"/>
              <a:gd name="connsiteX10" fmla="*/ 51053 w 52007"/>
              <a:gd name="connsiteY10" fmla="*/ 22797 h 84781"/>
              <a:gd name="connsiteX11" fmla="*/ 52291 w 52007"/>
              <a:gd name="connsiteY11" fmla="*/ 15178 h 84781"/>
              <a:gd name="connsiteX12" fmla="*/ 49720 w 52007"/>
              <a:gd name="connsiteY12" fmla="*/ 1652 h 84781"/>
              <a:gd name="connsiteX13" fmla="*/ 39336 w 52007"/>
              <a:gd name="connsiteY13" fmla="*/ 51754 h 84781"/>
              <a:gd name="connsiteX14" fmla="*/ 18477 w 52007"/>
              <a:gd name="connsiteY14" fmla="*/ 76042 h 84781"/>
              <a:gd name="connsiteX15" fmla="*/ 12476 w 52007"/>
              <a:gd name="connsiteY15" fmla="*/ 72422 h 84781"/>
              <a:gd name="connsiteX16" fmla="*/ 18001 w 52007"/>
              <a:gd name="connsiteY16" fmla="*/ 40704 h 84781"/>
              <a:gd name="connsiteX17" fmla="*/ 40290 w 52007"/>
              <a:gd name="connsiteY17" fmla="*/ 10320 h 84781"/>
              <a:gd name="connsiteX18" fmla="*/ 42671 w 52007"/>
              <a:gd name="connsiteY18" fmla="*/ 7939 h 84781"/>
              <a:gd name="connsiteX19" fmla="*/ 42290 w 52007"/>
              <a:gd name="connsiteY19" fmla="*/ 8986 h 84781"/>
              <a:gd name="connsiteX20" fmla="*/ 39336 w 52007"/>
              <a:gd name="connsiteY20" fmla="*/ 51754 h 8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007" h="84781">
                <a:moveTo>
                  <a:pt x="49720" y="1652"/>
                </a:moveTo>
                <a:cubicBezTo>
                  <a:pt x="47529" y="1843"/>
                  <a:pt x="45814" y="3366"/>
                  <a:pt x="44480" y="4986"/>
                </a:cubicBezTo>
                <a:cubicBezTo>
                  <a:pt x="44290" y="5176"/>
                  <a:pt x="44290" y="5176"/>
                  <a:pt x="44194" y="4986"/>
                </a:cubicBezTo>
                <a:cubicBezTo>
                  <a:pt x="42099" y="2890"/>
                  <a:pt x="36860" y="6128"/>
                  <a:pt x="33241" y="8986"/>
                </a:cubicBezTo>
                <a:cubicBezTo>
                  <a:pt x="30288" y="11558"/>
                  <a:pt x="27526" y="14224"/>
                  <a:pt x="24954" y="17082"/>
                </a:cubicBezTo>
                <a:cubicBezTo>
                  <a:pt x="13619" y="28798"/>
                  <a:pt x="5047" y="43658"/>
                  <a:pt x="2190" y="59850"/>
                </a:cubicBezTo>
                <a:cubicBezTo>
                  <a:pt x="952" y="67565"/>
                  <a:pt x="1809" y="74042"/>
                  <a:pt x="4761" y="78995"/>
                </a:cubicBezTo>
                <a:cubicBezTo>
                  <a:pt x="6190" y="81376"/>
                  <a:pt x="8191" y="83376"/>
                  <a:pt x="10572" y="84710"/>
                </a:cubicBezTo>
                <a:cubicBezTo>
                  <a:pt x="12667" y="85853"/>
                  <a:pt x="15048" y="86520"/>
                  <a:pt x="17430" y="86425"/>
                </a:cubicBezTo>
                <a:lnTo>
                  <a:pt x="17430" y="86425"/>
                </a:lnTo>
                <a:cubicBezTo>
                  <a:pt x="47623" y="83185"/>
                  <a:pt x="53624" y="47562"/>
                  <a:pt x="51053" y="22797"/>
                </a:cubicBezTo>
                <a:cubicBezTo>
                  <a:pt x="51243" y="20130"/>
                  <a:pt x="51624" y="17653"/>
                  <a:pt x="52291" y="15178"/>
                </a:cubicBezTo>
                <a:cubicBezTo>
                  <a:pt x="53244" y="10986"/>
                  <a:pt x="55816" y="2604"/>
                  <a:pt x="49720" y="1652"/>
                </a:cubicBezTo>
                <a:close/>
                <a:moveTo>
                  <a:pt x="39336" y="51754"/>
                </a:moveTo>
                <a:cubicBezTo>
                  <a:pt x="38194" y="57754"/>
                  <a:pt x="30574" y="75947"/>
                  <a:pt x="18477" y="76042"/>
                </a:cubicBezTo>
                <a:cubicBezTo>
                  <a:pt x="15905" y="76137"/>
                  <a:pt x="13524" y="74803"/>
                  <a:pt x="12476" y="72422"/>
                </a:cubicBezTo>
                <a:cubicBezTo>
                  <a:pt x="8000" y="62992"/>
                  <a:pt x="14762" y="47943"/>
                  <a:pt x="18001" y="40704"/>
                </a:cubicBezTo>
                <a:cubicBezTo>
                  <a:pt x="23240" y="29084"/>
                  <a:pt x="30765" y="18987"/>
                  <a:pt x="40290" y="10320"/>
                </a:cubicBezTo>
                <a:cubicBezTo>
                  <a:pt x="41147" y="9653"/>
                  <a:pt x="42576" y="7843"/>
                  <a:pt x="42671" y="7939"/>
                </a:cubicBezTo>
                <a:cubicBezTo>
                  <a:pt x="42766" y="8034"/>
                  <a:pt x="42385" y="8700"/>
                  <a:pt x="42290" y="8986"/>
                </a:cubicBezTo>
                <a:cubicBezTo>
                  <a:pt x="37623" y="23369"/>
                  <a:pt x="43147" y="37371"/>
                  <a:pt x="39336" y="5175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62ACC921-E3E1-54E3-59E5-3710DD1089B7}"/>
              </a:ext>
            </a:extLst>
          </p:cNvPr>
          <p:cNvSpPr/>
          <p:nvPr/>
        </p:nvSpPr>
        <p:spPr>
          <a:xfrm rot="6963030">
            <a:off x="915361" y="5351743"/>
            <a:ext cx="50192" cy="88922"/>
          </a:xfrm>
          <a:custGeom>
            <a:avLst/>
            <a:gdLst>
              <a:gd name="connsiteX0" fmla="*/ 51015 w 50192"/>
              <a:gd name="connsiteY0" fmla="*/ 64284 h 88922"/>
              <a:gd name="connsiteX1" fmla="*/ 22345 w 50192"/>
              <a:gd name="connsiteY1" fmla="*/ 12563 h 88922"/>
              <a:gd name="connsiteX2" fmla="*/ 7771 w 50192"/>
              <a:gd name="connsiteY2" fmla="*/ 12658 h 88922"/>
              <a:gd name="connsiteX3" fmla="*/ 6342 w 50192"/>
              <a:gd name="connsiteY3" fmla="*/ 21040 h 88922"/>
              <a:gd name="connsiteX4" fmla="*/ 4724 w 50192"/>
              <a:gd name="connsiteY4" fmla="*/ 29803 h 88922"/>
              <a:gd name="connsiteX5" fmla="*/ 1675 w 50192"/>
              <a:gd name="connsiteY5" fmla="*/ 51044 h 88922"/>
              <a:gd name="connsiteX6" fmla="*/ 30250 w 50192"/>
              <a:gd name="connsiteY6" fmla="*/ 90573 h 88922"/>
              <a:gd name="connsiteX7" fmla="*/ 30250 w 50192"/>
              <a:gd name="connsiteY7" fmla="*/ 90573 h 88922"/>
              <a:gd name="connsiteX8" fmla="*/ 47777 w 50192"/>
              <a:gd name="connsiteY8" fmla="*/ 82382 h 88922"/>
              <a:gd name="connsiteX9" fmla="*/ 51015 w 50192"/>
              <a:gd name="connsiteY9" fmla="*/ 64284 h 88922"/>
              <a:gd name="connsiteX10" fmla="*/ 19964 w 50192"/>
              <a:gd name="connsiteY10" fmla="*/ 75713 h 88922"/>
              <a:gd name="connsiteX11" fmla="*/ 13581 w 50192"/>
              <a:gd name="connsiteY11" fmla="*/ 32089 h 88922"/>
              <a:gd name="connsiteX12" fmla="*/ 14820 w 50192"/>
              <a:gd name="connsiteY12" fmla="*/ 25136 h 88922"/>
              <a:gd name="connsiteX13" fmla="*/ 34346 w 50192"/>
              <a:gd name="connsiteY13" fmla="*/ 57140 h 88922"/>
              <a:gd name="connsiteX14" fmla="*/ 39775 w 50192"/>
              <a:gd name="connsiteY14" fmla="*/ 67617 h 88922"/>
              <a:gd name="connsiteX15" fmla="*/ 19964 w 50192"/>
              <a:gd name="connsiteY15" fmla="*/ 75713 h 8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192" h="88922">
                <a:moveTo>
                  <a:pt x="51015" y="64284"/>
                </a:moveTo>
                <a:cubicBezTo>
                  <a:pt x="45396" y="46568"/>
                  <a:pt x="30918" y="29231"/>
                  <a:pt x="22345" y="12563"/>
                </a:cubicBezTo>
                <a:cubicBezTo>
                  <a:pt x="17296" y="370"/>
                  <a:pt x="2723" y="-4201"/>
                  <a:pt x="7771" y="12658"/>
                </a:cubicBezTo>
                <a:cubicBezTo>
                  <a:pt x="7200" y="15421"/>
                  <a:pt x="6628" y="18183"/>
                  <a:pt x="6342" y="21040"/>
                </a:cubicBezTo>
                <a:cubicBezTo>
                  <a:pt x="5962" y="23993"/>
                  <a:pt x="5390" y="26945"/>
                  <a:pt x="4724" y="29803"/>
                </a:cubicBezTo>
                <a:cubicBezTo>
                  <a:pt x="3104" y="36756"/>
                  <a:pt x="2057" y="43900"/>
                  <a:pt x="1675" y="51044"/>
                </a:cubicBezTo>
                <a:cubicBezTo>
                  <a:pt x="1009" y="68379"/>
                  <a:pt x="10057" y="90764"/>
                  <a:pt x="30250" y="90573"/>
                </a:cubicBezTo>
                <a:lnTo>
                  <a:pt x="30250" y="90573"/>
                </a:lnTo>
                <a:cubicBezTo>
                  <a:pt x="36918" y="90573"/>
                  <a:pt x="43681" y="87715"/>
                  <a:pt x="47777" y="82382"/>
                </a:cubicBezTo>
                <a:cubicBezTo>
                  <a:pt x="51586" y="77142"/>
                  <a:pt x="52824" y="70475"/>
                  <a:pt x="51015" y="64284"/>
                </a:cubicBezTo>
                <a:close/>
                <a:moveTo>
                  <a:pt x="19964" y="75713"/>
                </a:moveTo>
                <a:cubicBezTo>
                  <a:pt x="8724" y="65427"/>
                  <a:pt x="10820" y="47043"/>
                  <a:pt x="13581" y="32089"/>
                </a:cubicBezTo>
                <a:cubicBezTo>
                  <a:pt x="14058" y="29899"/>
                  <a:pt x="14440" y="27518"/>
                  <a:pt x="14820" y="25136"/>
                </a:cubicBezTo>
                <a:cubicBezTo>
                  <a:pt x="21964" y="36184"/>
                  <a:pt x="28346" y="47615"/>
                  <a:pt x="34346" y="57140"/>
                </a:cubicBezTo>
                <a:cubicBezTo>
                  <a:pt x="36632" y="60378"/>
                  <a:pt x="38442" y="63903"/>
                  <a:pt x="39775" y="67617"/>
                </a:cubicBezTo>
                <a:cubicBezTo>
                  <a:pt x="43776" y="80096"/>
                  <a:pt x="26726" y="82857"/>
                  <a:pt x="19964" y="7571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46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pic>
        <p:nvPicPr>
          <p:cNvPr id="2" name="Grafikk 1" descr="Manns mappe">
            <a:extLst>
              <a:ext uri="{FF2B5EF4-FFF2-40B4-BE49-F238E27FC236}">
                <a16:creationId xmlns:a16="http://schemas.microsoft.com/office/drawing/2014/main" id="{F4B019CF-C3F7-8F4E-2B5E-4DC0A759E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84" y="5670133"/>
            <a:ext cx="1517034" cy="1309221"/>
          </a:xfrm>
          <a:prstGeom prst="rect">
            <a:avLst/>
          </a:prstGeom>
        </p:spPr>
      </p:pic>
      <p:pic>
        <p:nvPicPr>
          <p:cNvPr id="26" name="Grafikk 25" descr="Mann med undercut">
            <a:extLst>
              <a:ext uri="{FF2B5EF4-FFF2-40B4-BE49-F238E27FC236}">
                <a16:creationId xmlns:a16="http://schemas.microsoft.com/office/drawing/2014/main" id="{4ED21210-2161-1D2B-2AC8-3C494B42B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146895">
            <a:off x="1020188" y="4998546"/>
            <a:ext cx="679527" cy="857250"/>
          </a:xfrm>
          <a:prstGeom prst="rect">
            <a:avLst/>
          </a:prstGeom>
        </p:spPr>
      </p:pic>
      <p:pic>
        <p:nvPicPr>
          <p:cNvPr id="27" name="Grafikk 26" descr="Et smilefjes">
            <a:extLst>
              <a:ext uri="{FF2B5EF4-FFF2-40B4-BE49-F238E27FC236}">
                <a16:creationId xmlns:a16="http://schemas.microsoft.com/office/drawing/2014/main" id="{32F1DA1E-09A5-A6B3-70AC-212EA19ACB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263270">
            <a:off x="1207551" y="5345662"/>
            <a:ext cx="394628" cy="406960"/>
          </a:xfrm>
          <a:prstGeom prst="rect">
            <a:avLst/>
          </a:prstGeom>
        </p:spPr>
      </p:pic>
      <p:sp>
        <p:nvSpPr>
          <p:cNvPr id="30" name="Tittel 1">
            <a:extLst>
              <a:ext uri="{FF2B5EF4-FFF2-40B4-BE49-F238E27FC236}">
                <a16:creationId xmlns:a16="http://schemas.microsoft.com/office/drawing/2014/main" id="{6C59BBB7-873F-36B6-4BE3-4C074B67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700792" cy="1325563"/>
          </a:xfrm>
        </p:spPr>
        <p:txBody>
          <a:bodyPr/>
          <a:lstStyle/>
          <a:p>
            <a:r>
              <a:rPr lang="en-US" dirty="0"/>
              <a:t>Any of these tools will probably serve your packaging needs</a:t>
            </a:r>
          </a:p>
        </p:txBody>
      </p:sp>
    </p:spTree>
    <p:extLst>
      <p:ext uri="{BB962C8B-B14F-4D97-AF65-F5344CB8AC3E}">
        <p14:creationId xmlns:p14="http://schemas.microsoft.com/office/powerpoint/2010/main" val="413270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e 49">
            <a:extLst>
              <a:ext uri="{FF2B5EF4-FFF2-40B4-BE49-F238E27FC236}">
                <a16:creationId xmlns:a16="http://schemas.microsoft.com/office/drawing/2014/main" id="{4163B567-66F1-A59D-A928-389FAA68D7FB}"/>
              </a:ext>
            </a:extLst>
          </p:cNvPr>
          <p:cNvGrpSpPr/>
          <p:nvPr/>
        </p:nvGrpSpPr>
        <p:grpSpPr>
          <a:xfrm rot="1002685">
            <a:off x="2373227" y="851670"/>
            <a:ext cx="2685331" cy="2685331"/>
            <a:chOff x="4016762" y="3563069"/>
            <a:chExt cx="2685331" cy="2685331"/>
          </a:xfrm>
        </p:grpSpPr>
        <p:sp>
          <p:nvSpPr>
            <p:cNvPr id="48" name="Sol 47">
              <a:extLst>
                <a:ext uri="{FF2B5EF4-FFF2-40B4-BE49-F238E27FC236}">
                  <a16:creationId xmlns:a16="http://schemas.microsoft.com/office/drawing/2014/main" id="{EEA9AA54-624B-7183-A94D-419E6BDB5233}"/>
                </a:ext>
              </a:extLst>
            </p:cNvPr>
            <p:cNvSpPr/>
            <p:nvPr/>
          </p:nvSpPr>
          <p:spPr>
            <a:xfrm>
              <a:off x="4016762" y="3563069"/>
              <a:ext cx="2685331" cy="2685331"/>
            </a:xfrm>
            <a:prstGeom prst="sun">
              <a:avLst>
                <a:gd name="adj" fmla="val 4662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2343009-7842-6BB9-D180-C0AD854A0DD0}"/>
                </a:ext>
              </a:extLst>
            </p:cNvPr>
            <p:cNvSpPr/>
            <p:nvPr/>
          </p:nvSpPr>
          <p:spPr>
            <a:xfrm>
              <a:off x="4338613" y="3884920"/>
              <a:ext cx="2041628" cy="2041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F4FE21CB-D799-2BE1-E5EA-A1C3F50C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471162" cy="1325563"/>
          </a:xfrm>
        </p:spPr>
        <p:txBody>
          <a:bodyPr/>
          <a:lstStyle/>
          <a:p>
            <a:r>
              <a:rPr lang="en-US" dirty="0"/>
              <a:t>Packaging is about preparing your code to be shared with others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2AA6ED2F-4F67-CFDC-1855-CFB38C2FCA74}"/>
              </a:ext>
            </a:extLst>
          </p:cNvPr>
          <p:cNvGrpSpPr/>
          <p:nvPr/>
        </p:nvGrpSpPr>
        <p:grpSpPr>
          <a:xfrm>
            <a:off x="1303878" y="1852677"/>
            <a:ext cx="2288346" cy="4475271"/>
            <a:chOff x="773682" y="1973116"/>
            <a:chExt cx="2288346" cy="4475271"/>
          </a:xfrm>
        </p:grpSpPr>
        <p:pic>
          <p:nvPicPr>
            <p:cNvPr id="4" name="Grafikk 3" descr="Kvinne som har en strutteskjørt">
              <a:extLst>
                <a:ext uri="{FF2B5EF4-FFF2-40B4-BE49-F238E27FC236}">
                  <a16:creationId xmlns:a16="http://schemas.microsoft.com/office/drawing/2014/main" id="{5D48921A-02D2-B689-7D72-DA653FB60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682" y="2622124"/>
              <a:ext cx="2288346" cy="3826263"/>
            </a:xfrm>
            <a:prstGeom prst="rect">
              <a:avLst/>
            </a:prstGeom>
          </p:spPr>
        </p:pic>
        <p:grpSp>
          <p:nvGrpSpPr>
            <p:cNvPr id="9" name="Gruppe 8">
              <a:extLst>
                <a:ext uri="{FF2B5EF4-FFF2-40B4-BE49-F238E27FC236}">
                  <a16:creationId xmlns:a16="http://schemas.microsoft.com/office/drawing/2014/main" id="{994F774B-7B85-9C2B-D79C-F99C29CD2BC4}"/>
                </a:ext>
              </a:extLst>
            </p:cNvPr>
            <p:cNvGrpSpPr/>
            <p:nvPr/>
          </p:nvGrpSpPr>
          <p:grpSpPr>
            <a:xfrm>
              <a:off x="1016774" y="1973116"/>
              <a:ext cx="1250176" cy="858172"/>
              <a:chOff x="5303025" y="2583637"/>
              <a:chExt cx="1123950" cy="771525"/>
            </a:xfrm>
          </p:grpSpPr>
          <p:pic>
            <p:nvPicPr>
              <p:cNvPr id="6" name="Grafikk 5" descr="Kvinne med buet hår">
                <a:extLst>
                  <a:ext uri="{FF2B5EF4-FFF2-40B4-BE49-F238E27FC236}">
                    <a16:creationId xmlns:a16="http://schemas.microsoft.com/office/drawing/2014/main" id="{81B4A972-DD1C-75AC-3E81-B6EBF19C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03025" y="2583637"/>
                <a:ext cx="1123950" cy="771525"/>
              </a:xfrm>
              <a:prstGeom prst="rect">
                <a:avLst/>
              </a:prstGeom>
            </p:spPr>
          </p:pic>
          <p:pic>
            <p:nvPicPr>
              <p:cNvPr id="8" name="Grafikk 7" descr="En prate ansikt">
                <a:extLst>
                  <a:ext uri="{FF2B5EF4-FFF2-40B4-BE49-F238E27FC236}">
                    <a16:creationId xmlns:a16="http://schemas.microsoft.com/office/drawing/2014/main" id="{FAFCDE35-5040-C836-01E1-126B76A96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91200" y="2890800"/>
                <a:ext cx="304800" cy="361950"/>
              </a:xfrm>
              <a:prstGeom prst="rect">
                <a:avLst/>
              </a:prstGeom>
            </p:spPr>
          </p:pic>
        </p:grpSp>
      </p:grp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709C2225-B477-9A75-60A5-BB2301273C3C}"/>
              </a:ext>
            </a:extLst>
          </p:cNvPr>
          <p:cNvGrpSpPr/>
          <p:nvPr/>
        </p:nvGrpSpPr>
        <p:grpSpPr>
          <a:xfrm flipH="1">
            <a:off x="7267719" y="1506581"/>
            <a:ext cx="3620403" cy="4876800"/>
            <a:chOff x="7579064" y="1086686"/>
            <a:chExt cx="3620403" cy="4876800"/>
          </a:xfrm>
        </p:grpSpPr>
        <p:pic>
          <p:nvPicPr>
            <p:cNvPr id="12" name="Grafikk 11" descr="Mann som skal styre en scooter">
              <a:extLst>
                <a:ext uri="{FF2B5EF4-FFF2-40B4-BE49-F238E27FC236}">
                  <a16:creationId xmlns:a16="http://schemas.microsoft.com/office/drawing/2014/main" id="{AC234D70-B7BF-992E-ED40-ABD6A2B65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18292" y="1086686"/>
              <a:ext cx="1781175" cy="4876800"/>
            </a:xfrm>
            <a:prstGeom prst="rect">
              <a:avLst/>
            </a:prstGeom>
          </p:spPr>
        </p:pic>
        <p:pic>
          <p:nvPicPr>
            <p:cNvPr id="16" name="Grafikk 15" descr="Kvinne med afro hår">
              <a:extLst>
                <a:ext uri="{FF2B5EF4-FFF2-40B4-BE49-F238E27FC236}">
                  <a16:creationId xmlns:a16="http://schemas.microsoft.com/office/drawing/2014/main" id="{014CF281-216E-2DAD-3B16-7010A7DF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79064" y="1329574"/>
              <a:ext cx="1343025" cy="4391025"/>
            </a:xfrm>
            <a:prstGeom prst="rect">
              <a:avLst/>
            </a:prstGeom>
          </p:spPr>
        </p:pic>
        <p:pic>
          <p:nvPicPr>
            <p:cNvPr id="18" name="Grafikk 17" descr="Kvinne i en rulle stol">
              <a:extLst>
                <a:ext uri="{FF2B5EF4-FFF2-40B4-BE49-F238E27FC236}">
                  <a16:creationId xmlns:a16="http://schemas.microsoft.com/office/drawing/2014/main" id="{7C25B6A6-FF2A-1B3D-64D8-524512B9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10090" y="2364753"/>
              <a:ext cx="2686050" cy="3543300"/>
            </a:xfrm>
            <a:prstGeom prst="rect">
              <a:avLst/>
            </a:prstGeom>
          </p:spPr>
        </p:pic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A27614B4-AFA9-CEE9-422C-36DBBD429D21}"/>
              </a:ext>
            </a:extLst>
          </p:cNvPr>
          <p:cNvGrpSpPr/>
          <p:nvPr/>
        </p:nvGrpSpPr>
        <p:grpSpPr>
          <a:xfrm rot="20811351">
            <a:off x="2855526" y="1255028"/>
            <a:ext cx="1781175" cy="1781175"/>
            <a:chOff x="4311763" y="2163806"/>
            <a:chExt cx="1781175" cy="1781175"/>
          </a:xfrm>
        </p:grpSpPr>
        <p:pic>
          <p:nvPicPr>
            <p:cNvPr id="30" name="Grafikk 29" descr="Papir kontur">
              <a:extLst>
                <a:ext uri="{FF2B5EF4-FFF2-40B4-BE49-F238E27FC236}">
                  <a16:creationId xmlns:a16="http://schemas.microsoft.com/office/drawing/2014/main" id="{38271ADF-FA8A-3E4A-E232-7EBF90A2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11763" y="2163806"/>
              <a:ext cx="1781175" cy="1781175"/>
            </a:xfrm>
            <a:prstGeom prst="rect">
              <a:avLst/>
            </a:prstGeom>
          </p:spPr>
        </p:pic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DB3AA11D-7ADB-CC33-4911-A0CBA9496FA2}"/>
                </a:ext>
              </a:extLst>
            </p:cNvPr>
            <p:cNvSpPr txBox="1"/>
            <p:nvPr/>
          </p:nvSpPr>
          <p:spPr>
            <a:xfrm>
              <a:off x="4665791" y="2784648"/>
              <a:ext cx="13430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my cool</a:t>
              </a:r>
            </a:p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Python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98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pic>
        <p:nvPicPr>
          <p:cNvPr id="2" name="Grafikk 1" descr="Manns mappe">
            <a:extLst>
              <a:ext uri="{FF2B5EF4-FFF2-40B4-BE49-F238E27FC236}">
                <a16:creationId xmlns:a16="http://schemas.microsoft.com/office/drawing/2014/main" id="{F4B019CF-C3F7-8F4E-2B5E-4DC0A759E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84" y="5670133"/>
            <a:ext cx="1517034" cy="1309221"/>
          </a:xfrm>
          <a:prstGeom prst="rect">
            <a:avLst/>
          </a:prstGeom>
        </p:spPr>
      </p:pic>
      <p:pic>
        <p:nvPicPr>
          <p:cNvPr id="26" name="Grafikk 25" descr="Mann med undercut">
            <a:extLst>
              <a:ext uri="{FF2B5EF4-FFF2-40B4-BE49-F238E27FC236}">
                <a16:creationId xmlns:a16="http://schemas.microsoft.com/office/drawing/2014/main" id="{4ED21210-2161-1D2B-2AC8-3C494B42B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146895">
            <a:off x="1020188" y="4998546"/>
            <a:ext cx="679527" cy="857250"/>
          </a:xfrm>
          <a:prstGeom prst="rect">
            <a:avLst/>
          </a:prstGeom>
        </p:spPr>
      </p:pic>
      <p:pic>
        <p:nvPicPr>
          <p:cNvPr id="27" name="Grafikk 26" descr="Et smilefjes">
            <a:extLst>
              <a:ext uri="{FF2B5EF4-FFF2-40B4-BE49-F238E27FC236}">
                <a16:creationId xmlns:a16="http://schemas.microsoft.com/office/drawing/2014/main" id="{32F1DA1E-09A5-A6B3-70AC-212EA19ACB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263270">
            <a:off x="1207551" y="5345662"/>
            <a:ext cx="394628" cy="406960"/>
          </a:xfrm>
          <a:prstGeom prst="rect">
            <a:avLst/>
          </a:prstGeom>
        </p:spPr>
      </p:pic>
      <p:sp>
        <p:nvSpPr>
          <p:cNvPr id="30" name="Tittel 1">
            <a:extLst>
              <a:ext uri="{FF2B5EF4-FFF2-40B4-BE49-F238E27FC236}">
                <a16:creationId xmlns:a16="http://schemas.microsoft.com/office/drawing/2014/main" id="{6C59BBB7-873F-36B6-4BE3-4C074B67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700792" cy="1325563"/>
          </a:xfrm>
        </p:spPr>
        <p:txBody>
          <a:bodyPr/>
          <a:lstStyle/>
          <a:p>
            <a:r>
              <a:rPr lang="en-US" dirty="0"/>
              <a:t>Any of these tools will probably serve your packaging needs</a:t>
            </a:r>
          </a:p>
        </p:txBody>
      </p:sp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78E7A8B2-0896-8AAC-27A0-3F04B3B2DD04}"/>
              </a:ext>
            </a:extLst>
          </p:cNvPr>
          <p:cNvSpPr/>
          <p:nvPr/>
        </p:nvSpPr>
        <p:spPr>
          <a:xfrm>
            <a:off x="3406877" y="887199"/>
            <a:ext cx="5692878" cy="3738511"/>
          </a:xfrm>
          <a:prstGeom prst="roundRect">
            <a:avLst>
              <a:gd name="adj" fmla="val 10798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0D759AC-E809-DFF1-0129-8CF69A61B0F9}"/>
              </a:ext>
            </a:extLst>
          </p:cNvPr>
          <p:cNvSpPr txBox="1"/>
          <p:nvPr/>
        </p:nvSpPr>
        <p:spPr>
          <a:xfrm>
            <a:off x="3655908" y="4761410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Especially these tools</a:t>
            </a:r>
          </a:p>
        </p:txBody>
      </p:sp>
    </p:spTree>
    <p:extLst>
      <p:ext uri="{BB962C8B-B14F-4D97-AF65-F5344CB8AC3E}">
        <p14:creationId xmlns:p14="http://schemas.microsoft.com/office/powerpoint/2010/main" val="188234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A8B1513-8AEC-783B-1E27-A8C58156A180}"/>
              </a:ext>
            </a:extLst>
          </p:cNvPr>
          <p:cNvGraphicFramePr>
            <a:graphicFrameLocks noGrp="1"/>
          </p:cNvGraphicFramePr>
          <p:nvPr/>
        </p:nvGraphicFramePr>
        <p:xfrm>
          <a:off x="353704" y="1592710"/>
          <a:ext cx="11484591" cy="28322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84816">
                  <a:extLst>
                    <a:ext uri="{9D8B030D-6E8A-4147-A177-3AD203B41FA5}">
                      <a16:colId xmlns:a16="http://schemas.microsoft.com/office/drawing/2014/main" val="1787822922"/>
                    </a:ext>
                  </a:extLst>
                </a:gridCol>
                <a:gridCol w="2279061">
                  <a:extLst>
                    <a:ext uri="{9D8B030D-6E8A-4147-A177-3AD203B41FA5}">
                      <a16:colId xmlns:a16="http://schemas.microsoft.com/office/drawing/2014/main" val="4282437318"/>
                    </a:ext>
                  </a:extLst>
                </a:gridCol>
                <a:gridCol w="1407398">
                  <a:extLst>
                    <a:ext uri="{9D8B030D-6E8A-4147-A177-3AD203B41FA5}">
                      <a16:colId xmlns:a16="http://schemas.microsoft.com/office/drawing/2014/main" val="2724393225"/>
                    </a:ext>
                  </a:extLst>
                </a:gridCol>
                <a:gridCol w="2068435">
                  <a:extLst>
                    <a:ext uri="{9D8B030D-6E8A-4147-A177-3AD203B41FA5}">
                      <a16:colId xmlns:a16="http://schemas.microsoft.com/office/drawing/2014/main" val="1302061961"/>
                    </a:ext>
                  </a:extLst>
                </a:gridCol>
                <a:gridCol w="1119730">
                  <a:extLst>
                    <a:ext uri="{9D8B030D-6E8A-4147-A177-3AD203B41FA5}">
                      <a16:colId xmlns:a16="http://schemas.microsoft.com/office/drawing/2014/main" val="2151416400"/>
                    </a:ext>
                  </a:extLst>
                </a:gridCol>
                <a:gridCol w="1525151">
                  <a:extLst>
                    <a:ext uri="{9D8B030D-6E8A-4147-A177-3AD203B41FA5}">
                      <a16:colId xmlns:a16="http://schemas.microsoft.com/office/drawing/2014/main" val="1413460819"/>
                    </a:ext>
                  </a:extLst>
                </a:gridCol>
              </a:tblGrid>
              <a:tr h="19710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Hatch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PDM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Poetry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Flit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Setuptools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116671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Follows PEP 621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5020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Supports C-extensions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(through plug-ins)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 (undocumented)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202850704"/>
                  </a:ext>
                </a:extLst>
              </a:tr>
              <a:tr h="165956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Use other build-backends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6682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Dependency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✖</a:t>
                      </a:r>
                      <a:endParaRPr lang="en-US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3984028747"/>
                  </a:ext>
                </a:extLst>
              </a:tr>
              <a:tr h="1805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Environment management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✅🎉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459728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Multiple developers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✅</a:t>
                      </a:r>
                      <a:endParaRPr lang="en-US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096" marR="91096" marT="45548" marB="45548"/>
                </a:tc>
                <a:extLst>
                  <a:ext uri="{0D108BD9-81ED-4DB2-BD59-A6C34878D82A}">
                    <a16:rowId xmlns:a16="http://schemas.microsoft.com/office/drawing/2014/main" val="2986617570"/>
                  </a:ext>
                </a:extLst>
              </a:tr>
            </a:tbl>
          </a:graphicData>
        </a:graphic>
      </p:graphicFrame>
      <p:pic>
        <p:nvPicPr>
          <p:cNvPr id="5" name="Grafikk 4">
            <a:extLst>
              <a:ext uri="{FF2B5EF4-FFF2-40B4-BE49-F238E27FC236}">
                <a16:creationId xmlns:a16="http://schemas.microsoft.com/office/drawing/2014/main" id="{FA6EF1B6-920D-DEC3-60BD-8A980F610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7691" y="1049161"/>
            <a:ext cx="447744" cy="42037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97DD2CA8-7DD2-949C-B19A-859C662D5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8905" y="1062487"/>
            <a:ext cx="596666" cy="393718"/>
          </a:xfrm>
          <a:prstGeom prst="rect">
            <a:avLst/>
          </a:prstGeom>
        </p:spPr>
      </p:pic>
      <p:pic>
        <p:nvPicPr>
          <p:cNvPr id="7" name="Bilde 6" descr="Et bilde som inneholder Fargerikt, skjermbilde, blå, Elektrisk blå&#10;&#10;Automatisk generert beskrivelse">
            <a:extLst>
              <a:ext uri="{FF2B5EF4-FFF2-40B4-BE49-F238E27FC236}">
                <a16:creationId xmlns:a16="http://schemas.microsoft.com/office/drawing/2014/main" id="{32C2CEF1-10F1-5196-089D-7CF394095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29" y="1114223"/>
            <a:ext cx="232716" cy="290246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282F075F-6412-C307-D349-CACD54875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994" y="1057586"/>
            <a:ext cx="403520" cy="4035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0CA3B52-818B-C5CA-F5FB-2E183284F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17" y="1119648"/>
            <a:ext cx="741200" cy="279396"/>
          </a:xfrm>
          <a:prstGeom prst="rect">
            <a:avLst/>
          </a:prstGeom>
        </p:spPr>
      </p:pic>
      <p:pic>
        <p:nvPicPr>
          <p:cNvPr id="2" name="Grafikk 1" descr="Manns mappe">
            <a:extLst>
              <a:ext uri="{FF2B5EF4-FFF2-40B4-BE49-F238E27FC236}">
                <a16:creationId xmlns:a16="http://schemas.microsoft.com/office/drawing/2014/main" id="{F4B019CF-C3F7-8F4E-2B5E-4DC0A759E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84" y="5670133"/>
            <a:ext cx="1517034" cy="1309221"/>
          </a:xfrm>
          <a:prstGeom prst="rect">
            <a:avLst/>
          </a:prstGeom>
        </p:spPr>
      </p:pic>
      <p:pic>
        <p:nvPicPr>
          <p:cNvPr id="26" name="Grafikk 25" descr="Mann med undercut">
            <a:extLst>
              <a:ext uri="{FF2B5EF4-FFF2-40B4-BE49-F238E27FC236}">
                <a16:creationId xmlns:a16="http://schemas.microsoft.com/office/drawing/2014/main" id="{4ED21210-2161-1D2B-2AC8-3C494B42B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146895">
            <a:off x="1020188" y="4998546"/>
            <a:ext cx="679527" cy="857250"/>
          </a:xfrm>
          <a:prstGeom prst="rect">
            <a:avLst/>
          </a:prstGeom>
        </p:spPr>
      </p:pic>
      <p:pic>
        <p:nvPicPr>
          <p:cNvPr id="27" name="Grafikk 26" descr="Et smilefjes">
            <a:extLst>
              <a:ext uri="{FF2B5EF4-FFF2-40B4-BE49-F238E27FC236}">
                <a16:creationId xmlns:a16="http://schemas.microsoft.com/office/drawing/2014/main" id="{32F1DA1E-09A5-A6B3-70AC-212EA19ACB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263270">
            <a:off x="1207551" y="5345662"/>
            <a:ext cx="394628" cy="406960"/>
          </a:xfrm>
          <a:prstGeom prst="rect">
            <a:avLst/>
          </a:prstGeom>
        </p:spPr>
      </p:pic>
      <p:sp>
        <p:nvSpPr>
          <p:cNvPr id="30" name="Tittel 1">
            <a:extLst>
              <a:ext uri="{FF2B5EF4-FFF2-40B4-BE49-F238E27FC236}">
                <a16:creationId xmlns:a16="http://schemas.microsoft.com/office/drawing/2014/main" id="{6C59BBB7-873F-36B6-4BE3-4C074B67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700792" cy="1325563"/>
          </a:xfrm>
        </p:spPr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is PDM</a:t>
            </a:r>
          </a:p>
        </p:txBody>
      </p:sp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78E7A8B2-0896-8AAC-27A0-3F04B3B2DD04}"/>
              </a:ext>
            </a:extLst>
          </p:cNvPr>
          <p:cNvSpPr/>
          <p:nvPr/>
        </p:nvSpPr>
        <p:spPr>
          <a:xfrm>
            <a:off x="3406877" y="887199"/>
            <a:ext cx="5692878" cy="3738511"/>
          </a:xfrm>
          <a:prstGeom prst="roundRect">
            <a:avLst>
              <a:gd name="adj" fmla="val 10798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0D759AC-E809-DFF1-0129-8CF69A61B0F9}"/>
              </a:ext>
            </a:extLst>
          </p:cNvPr>
          <p:cNvSpPr txBox="1"/>
          <p:nvPr/>
        </p:nvSpPr>
        <p:spPr>
          <a:xfrm>
            <a:off x="3655908" y="4761410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Especially these tools</a:t>
            </a:r>
          </a:p>
        </p:txBody>
      </p:sp>
      <p:pic>
        <p:nvPicPr>
          <p:cNvPr id="10" name="Grafikk 9" descr="Gutt som har Kapp">
            <a:extLst>
              <a:ext uri="{FF2B5EF4-FFF2-40B4-BE49-F238E27FC236}">
                <a16:creationId xmlns:a16="http://schemas.microsoft.com/office/drawing/2014/main" id="{F694AD44-780F-4BB6-AD10-7EDD828D20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441217" y="4946076"/>
            <a:ext cx="1905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5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25B87332-57D2-2636-6C94-CC3E17E1CC83}"/>
              </a:ext>
            </a:extLst>
          </p:cNvPr>
          <p:cNvSpPr txBox="1"/>
          <p:nvPr/>
        </p:nvSpPr>
        <p:spPr>
          <a:xfrm>
            <a:off x="2888130" y="1340220"/>
            <a:ext cx="238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Introduction and brief overview of packaging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93B0D23-969B-AEC7-2B47-9E60185BC7CB}"/>
              </a:ext>
            </a:extLst>
          </p:cNvPr>
          <p:cNvSpPr txBox="1"/>
          <p:nvPr/>
        </p:nvSpPr>
        <p:spPr>
          <a:xfrm>
            <a:off x="5718206" y="3237083"/>
            <a:ext cx="153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Comparison of packaging tools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6A2A54-9E44-AE00-66EF-0978DD7E3CC7}"/>
              </a:ext>
            </a:extLst>
          </p:cNvPr>
          <p:cNvSpPr txBox="1"/>
          <p:nvPr/>
        </p:nvSpPr>
        <p:spPr>
          <a:xfrm>
            <a:off x="9437535" y="4966458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“Live” 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demo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08A81C93-19F7-C0A5-E993-BB6CE3E5B358}"/>
              </a:ext>
            </a:extLst>
          </p:cNvPr>
          <p:cNvGrpSpPr/>
          <p:nvPr/>
        </p:nvGrpSpPr>
        <p:grpSpPr>
          <a:xfrm>
            <a:off x="7256924" y="4611668"/>
            <a:ext cx="2362757" cy="1653886"/>
            <a:chOff x="5168247" y="4771690"/>
            <a:chExt cx="2362757" cy="1653886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901CF7F3-5305-C1AC-977A-3FB56E9DA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2" r="44701" b="33765"/>
            <a:stretch/>
          </p:blipFill>
          <p:spPr>
            <a:xfrm>
              <a:off x="5554637" y="4858603"/>
              <a:ext cx="1624085" cy="977047"/>
            </a:xfrm>
            <a:prstGeom prst="rect">
              <a:avLst/>
            </a:prstGeom>
          </p:spPr>
        </p:pic>
        <p:grpSp>
          <p:nvGrpSpPr>
            <p:cNvPr id="7" name="Grafikk 9" descr="Åpne bærbar enhet">
              <a:extLst>
                <a:ext uri="{FF2B5EF4-FFF2-40B4-BE49-F238E27FC236}">
                  <a16:creationId xmlns:a16="http://schemas.microsoft.com/office/drawing/2014/main" id="{FC0BA250-6A38-AE6C-1674-18474F35E494}"/>
                </a:ext>
              </a:extLst>
            </p:cNvPr>
            <p:cNvGrpSpPr/>
            <p:nvPr/>
          </p:nvGrpSpPr>
          <p:grpSpPr>
            <a:xfrm>
              <a:off x="5168247" y="4771690"/>
              <a:ext cx="2362757" cy="1653886"/>
              <a:chOff x="5168247" y="4771690"/>
              <a:chExt cx="2362757" cy="1653886"/>
            </a:xfrm>
          </p:grpSpPr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4B00CCD8-4A61-82AA-F9A2-417EC0B7AA8E}"/>
                  </a:ext>
                </a:extLst>
              </p:cNvPr>
              <p:cNvSpPr/>
              <p:nvPr/>
            </p:nvSpPr>
            <p:spPr>
              <a:xfrm>
                <a:off x="5889854" y="6162495"/>
                <a:ext cx="790669" cy="123422"/>
              </a:xfrm>
              <a:custGeom>
                <a:avLst/>
                <a:gdLst>
                  <a:gd name="connsiteX0" fmla="*/ 789885 w 790669"/>
                  <a:gd name="connsiteY0" fmla="*/ 98508 h 123422"/>
                  <a:gd name="connsiteX1" fmla="*/ 736644 w 790669"/>
                  <a:gd name="connsiteY1" fmla="*/ 7124 h 123422"/>
                  <a:gd name="connsiteX2" fmla="*/ 58023 w 790669"/>
                  <a:gd name="connsiteY2" fmla="*/ 3946 h 123422"/>
                  <a:gd name="connsiteX3" fmla="*/ 27033 w 790669"/>
                  <a:gd name="connsiteY3" fmla="*/ 49240 h 123422"/>
                  <a:gd name="connsiteX4" fmla="*/ 6372 w 790669"/>
                  <a:gd name="connsiteY4" fmla="*/ 123141 h 123422"/>
                  <a:gd name="connsiteX5" fmla="*/ 772402 w 790669"/>
                  <a:gd name="connsiteY5" fmla="*/ 119168 h 123422"/>
                  <a:gd name="connsiteX6" fmla="*/ 789885 w 790669"/>
                  <a:gd name="connsiteY6" fmla="*/ 98508 h 12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69" h="123422">
                    <a:moveTo>
                      <a:pt x="789885" y="98508"/>
                    </a:moveTo>
                    <a:cubicBezTo>
                      <a:pt x="780243" y="79569"/>
                      <a:pt x="759013" y="11336"/>
                      <a:pt x="736644" y="7124"/>
                    </a:cubicBezTo>
                    <a:cubicBezTo>
                      <a:pt x="525045" y="-1431"/>
                      <a:pt x="303540" y="-2014"/>
                      <a:pt x="58023" y="3946"/>
                    </a:cubicBezTo>
                    <a:cubicBezTo>
                      <a:pt x="42091" y="5071"/>
                      <a:pt x="34277" y="38340"/>
                      <a:pt x="27033" y="49240"/>
                    </a:cubicBezTo>
                    <a:cubicBezTo>
                      <a:pt x="21139" y="67768"/>
                      <a:pt x="-14209" y="123022"/>
                      <a:pt x="6372" y="123141"/>
                    </a:cubicBezTo>
                    <a:cubicBezTo>
                      <a:pt x="267808" y="124731"/>
                      <a:pt x="528899" y="119049"/>
                      <a:pt x="772402" y="119168"/>
                    </a:cubicBezTo>
                    <a:cubicBezTo>
                      <a:pt x="782362" y="119181"/>
                      <a:pt x="793792" y="107725"/>
                      <a:pt x="789885" y="98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8C54C36-8DF2-D92E-8B28-2150EEE8C8FF}"/>
                  </a:ext>
                </a:extLst>
              </p:cNvPr>
              <p:cNvSpPr/>
              <p:nvPr/>
            </p:nvSpPr>
            <p:spPr>
              <a:xfrm>
                <a:off x="5179112" y="4787471"/>
                <a:ext cx="2341355" cy="1629786"/>
              </a:xfrm>
              <a:custGeom>
                <a:avLst/>
                <a:gdLst>
                  <a:gd name="connsiteX0" fmla="*/ 2335512 w 2341355"/>
                  <a:gd name="connsiteY0" fmla="*/ 1520190 h 1629786"/>
                  <a:gd name="connsiteX1" fmla="*/ 2146786 w 2341355"/>
                  <a:gd name="connsiteY1" fmla="*/ 1280143 h 1629786"/>
                  <a:gd name="connsiteX2" fmla="*/ 2070090 w 2341355"/>
                  <a:gd name="connsiteY2" fmla="*/ 1160656 h 1629786"/>
                  <a:gd name="connsiteX3" fmla="*/ 2080923 w 2341355"/>
                  <a:gd name="connsiteY3" fmla="*/ 193066 h 1629786"/>
                  <a:gd name="connsiteX4" fmla="*/ 2031775 w 2341355"/>
                  <a:gd name="connsiteY4" fmla="*/ 274 h 1629786"/>
                  <a:gd name="connsiteX5" fmla="*/ 408397 w 2341355"/>
                  <a:gd name="connsiteY5" fmla="*/ 2989 h 1629786"/>
                  <a:gd name="connsiteX6" fmla="*/ 292287 w 2341355"/>
                  <a:gd name="connsiteY6" fmla="*/ 158698 h 1629786"/>
                  <a:gd name="connsiteX7" fmla="*/ 294697 w 2341355"/>
                  <a:gd name="connsiteY7" fmla="*/ 1144221 h 1629786"/>
                  <a:gd name="connsiteX8" fmla="*/ 302988 w 2341355"/>
                  <a:gd name="connsiteY8" fmla="*/ 1173569 h 1629786"/>
                  <a:gd name="connsiteX9" fmla="*/ 6204 w 2341355"/>
                  <a:gd name="connsiteY9" fmla="*/ 1578132 h 1629786"/>
                  <a:gd name="connsiteX10" fmla="*/ 189713 w 2341355"/>
                  <a:gd name="connsiteY10" fmla="*/ 1629426 h 1629786"/>
                  <a:gd name="connsiteX11" fmla="*/ 2226210 w 2341355"/>
                  <a:gd name="connsiteY11" fmla="*/ 1625652 h 1629786"/>
                  <a:gd name="connsiteX12" fmla="*/ 2336452 w 2341355"/>
                  <a:gd name="connsiteY12" fmla="*/ 1556810 h 1629786"/>
                  <a:gd name="connsiteX13" fmla="*/ 2335512 w 2341355"/>
                  <a:gd name="connsiteY13" fmla="*/ 1520190 h 1629786"/>
                  <a:gd name="connsiteX14" fmla="*/ 365884 w 2341355"/>
                  <a:gd name="connsiteY14" fmla="*/ 946952 h 1629786"/>
                  <a:gd name="connsiteX15" fmla="*/ 370122 w 2341355"/>
                  <a:gd name="connsiteY15" fmla="*/ 104636 h 1629786"/>
                  <a:gd name="connsiteX16" fmla="*/ 376188 w 2341355"/>
                  <a:gd name="connsiteY16" fmla="*/ 89777 h 1629786"/>
                  <a:gd name="connsiteX17" fmla="*/ 1527114 w 2341355"/>
                  <a:gd name="connsiteY17" fmla="*/ 92982 h 1629786"/>
                  <a:gd name="connsiteX18" fmla="*/ 2003896 w 2341355"/>
                  <a:gd name="connsiteY18" fmla="*/ 98279 h 1629786"/>
                  <a:gd name="connsiteX19" fmla="*/ 2004956 w 2341355"/>
                  <a:gd name="connsiteY19" fmla="*/ 713858 h 1629786"/>
                  <a:gd name="connsiteX20" fmla="*/ 2002969 w 2341355"/>
                  <a:gd name="connsiteY20" fmla="*/ 1038507 h 1629786"/>
                  <a:gd name="connsiteX21" fmla="*/ 1997539 w 2341355"/>
                  <a:gd name="connsiteY21" fmla="*/ 1050785 h 1629786"/>
                  <a:gd name="connsiteX22" fmla="*/ 364824 w 2341355"/>
                  <a:gd name="connsiteY22" fmla="*/ 1048665 h 1629786"/>
                  <a:gd name="connsiteX23" fmla="*/ 365884 w 2341355"/>
                  <a:gd name="connsiteY23" fmla="*/ 946952 h 1629786"/>
                  <a:gd name="connsiteX24" fmla="*/ 1516943 w 2341355"/>
                  <a:gd name="connsiteY24" fmla="*/ 1500735 h 1629786"/>
                  <a:gd name="connsiteX25" fmla="*/ 704664 w 2341355"/>
                  <a:gd name="connsiteY25" fmla="*/ 1506906 h 1629786"/>
                  <a:gd name="connsiteX26" fmla="*/ 762871 w 2341355"/>
                  <a:gd name="connsiteY26" fmla="*/ 1374679 h 1629786"/>
                  <a:gd name="connsiteX27" fmla="*/ 1466457 w 2341355"/>
                  <a:gd name="connsiteY27" fmla="*/ 1386241 h 1629786"/>
                  <a:gd name="connsiteX28" fmla="*/ 1499646 w 2341355"/>
                  <a:gd name="connsiteY28" fmla="*/ 1449004 h 1629786"/>
                  <a:gd name="connsiteX29" fmla="*/ 1516943 w 2341355"/>
                  <a:gd name="connsiteY29" fmla="*/ 1500735 h 162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341355" h="1629786">
                    <a:moveTo>
                      <a:pt x="2335512" y="1520190"/>
                    </a:moveTo>
                    <a:cubicBezTo>
                      <a:pt x="2281728" y="1434277"/>
                      <a:pt x="2221256" y="1349131"/>
                      <a:pt x="2146786" y="1280143"/>
                    </a:cubicBezTo>
                    <a:cubicBezTo>
                      <a:pt x="2112033" y="1244570"/>
                      <a:pt x="2069017" y="1215063"/>
                      <a:pt x="2070090" y="1160656"/>
                    </a:cubicBezTo>
                    <a:cubicBezTo>
                      <a:pt x="2082182" y="833888"/>
                      <a:pt x="2080261" y="524788"/>
                      <a:pt x="2080923" y="193066"/>
                    </a:cubicBezTo>
                    <a:cubicBezTo>
                      <a:pt x="2079890" y="144262"/>
                      <a:pt x="2085188" y="22934"/>
                      <a:pt x="2031775" y="274"/>
                    </a:cubicBezTo>
                    <a:cubicBezTo>
                      <a:pt x="1487448" y="-1766"/>
                      <a:pt x="962577" y="8432"/>
                      <a:pt x="408397" y="2989"/>
                    </a:cubicBezTo>
                    <a:cubicBezTo>
                      <a:pt x="302286" y="-11818"/>
                      <a:pt x="290790" y="75063"/>
                      <a:pt x="292287" y="158698"/>
                    </a:cubicBezTo>
                    <a:cubicBezTo>
                      <a:pt x="289029" y="488300"/>
                      <a:pt x="294194" y="828670"/>
                      <a:pt x="294697" y="1144221"/>
                    </a:cubicBezTo>
                    <a:cubicBezTo>
                      <a:pt x="294274" y="1154445"/>
                      <a:pt x="290406" y="1168868"/>
                      <a:pt x="302988" y="1173569"/>
                    </a:cubicBezTo>
                    <a:cubicBezTo>
                      <a:pt x="258025" y="1236836"/>
                      <a:pt x="-46983" y="1517343"/>
                      <a:pt x="6204" y="1578132"/>
                    </a:cubicBezTo>
                    <a:cubicBezTo>
                      <a:pt x="77602" y="1633929"/>
                      <a:pt x="182945" y="1630247"/>
                      <a:pt x="189713" y="1629426"/>
                    </a:cubicBezTo>
                    <a:cubicBezTo>
                      <a:pt x="485477" y="1612024"/>
                      <a:pt x="1883959" y="1622327"/>
                      <a:pt x="2226210" y="1625652"/>
                    </a:cubicBezTo>
                    <a:cubicBezTo>
                      <a:pt x="2258975" y="1620222"/>
                      <a:pt x="2312799" y="1574106"/>
                      <a:pt x="2336452" y="1556810"/>
                    </a:cubicBezTo>
                    <a:cubicBezTo>
                      <a:pt x="2344875" y="1545618"/>
                      <a:pt x="2341021" y="1528944"/>
                      <a:pt x="2335512" y="1520190"/>
                    </a:cubicBezTo>
                    <a:close/>
                    <a:moveTo>
                      <a:pt x="365884" y="946952"/>
                    </a:moveTo>
                    <a:cubicBezTo>
                      <a:pt x="371711" y="659611"/>
                      <a:pt x="375419" y="465931"/>
                      <a:pt x="370122" y="104636"/>
                    </a:cubicBezTo>
                    <a:cubicBezTo>
                      <a:pt x="370042" y="98769"/>
                      <a:pt x="367062" y="89962"/>
                      <a:pt x="376188" y="89777"/>
                    </a:cubicBezTo>
                    <a:cubicBezTo>
                      <a:pt x="376783" y="96266"/>
                      <a:pt x="1046941" y="94028"/>
                      <a:pt x="1527114" y="92982"/>
                    </a:cubicBezTo>
                    <a:cubicBezTo>
                      <a:pt x="1800377" y="92386"/>
                      <a:pt x="2012094" y="83962"/>
                      <a:pt x="2003896" y="98279"/>
                    </a:cubicBezTo>
                    <a:cubicBezTo>
                      <a:pt x="2009009" y="303825"/>
                      <a:pt x="2008598" y="485638"/>
                      <a:pt x="2004956" y="713858"/>
                    </a:cubicBezTo>
                    <a:cubicBezTo>
                      <a:pt x="2005353" y="825002"/>
                      <a:pt x="1997592" y="927616"/>
                      <a:pt x="2002969" y="1038507"/>
                    </a:cubicBezTo>
                    <a:cubicBezTo>
                      <a:pt x="2005208" y="1043143"/>
                      <a:pt x="2004903" y="1050824"/>
                      <a:pt x="1997539" y="1050785"/>
                    </a:cubicBezTo>
                    <a:cubicBezTo>
                      <a:pt x="1990136" y="1046864"/>
                      <a:pt x="370016" y="1056003"/>
                      <a:pt x="364824" y="1048665"/>
                    </a:cubicBezTo>
                    <a:cubicBezTo>
                      <a:pt x="360215" y="1015529"/>
                      <a:pt x="366281" y="980909"/>
                      <a:pt x="365884" y="946952"/>
                    </a:cubicBezTo>
                    <a:close/>
                    <a:moveTo>
                      <a:pt x="1516943" y="1500735"/>
                    </a:moveTo>
                    <a:cubicBezTo>
                      <a:pt x="1246779" y="1509979"/>
                      <a:pt x="967596" y="1513330"/>
                      <a:pt x="704664" y="1506906"/>
                    </a:cubicBezTo>
                    <a:cubicBezTo>
                      <a:pt x="697817" y="1499251"/>
                      <a:pt x="752766" y="1373368"/>
                      <a:pt x="762871" y="1374679"/>
                    </a:cubicBezTo>
                    <a:cubicBezTo>
                      <a:pt x="997130" y="1375910"/>
                      <a:pt x="1250143" y="1354972"/>
                      <a:pt x="1466457" y="1386241"/>
                    </a:cubicBezTo>
                    <a:cubicBezTo>
                      <a:pt x="1476032" y="1406623"/>
                      <a:pt x="1492375" y="1425946"/>
                      <a:pt x="1499646" y="1449004"/>
                    </a:cubicBezTo>
                    <a:cubicBezTo>
                      <a:pt x="1502043" y="1463744"/>
                      <a:pt x="1528399" y="1489597"/>
                      <a:pt x="1516943" y="15007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95B5012E-F25A-6C13-AF65-32A4B454AF7F}"/>
                  </a:ext>
                </a:extLst>
              </p:cNvPr>
              <p:cNvSpPr/>
              <p:nvPr/>
            </p:nvSpPr>
            <p:spPr>
              <a:xfrm>
                <a:off x="5545294" y="4875501"/>
                <a:ext cx="1641831" cy="966510"/>
              </a:xfrm>
              <a:custGeom>
                <a:avLst/>
                <a:gdLst>
                  <a:gd name="connsiteX0" fmla="*/ 1639834 w 1641831"/>
                  <a:gd name="connsiteY0" fmla="*/ 40975 h 966510"/>
                  <a:gd name="connsiteX1" fmla="*/ 1628179 w 1641831"/>
                  <a:gd name="connsiteY1" fmla="*/ 4952 h 966510"/>
                  <a:gd name="connsiteX2" fmla="*/ 10297 w 1641831"/>
                  <a:gd name="connsiteY2" fmla="*/ 6011 h 966510"/>
                  <a:gd name="connsiteX3" fmla="*/ 4377 w 1641831"/>
                  <a:gd name="connsiteY3" fmla="*/ 70893 h 966510"/>
                  <a:gd name="connsiteX4" fmla="*/ 6059 w 1641831"/>
                  <a:gd name="connsiteY4" fmla="*/ 165998 h 966510"/>
                  <a:gd name="connsiteX5" fmla="*/ 2881 w 1641831"/>
                  <a:gd name="connsiteY5" fmla="*/ 961695 h 966510"/>
                  <a:gd name="connsiteX6" fmla="*/ 1620763 w 1641831"/>
                  <a:gd name="connsiteY6" fmla="*/ 961695 h 966510"/>
                  <a:gd name="connsiteX7" fmla="*/ 1637715 w 1641831"/>
                  <a:gd name="connsiteY7" fmla="*/ 941750 h 966510"/>
                  <a:gd name="connsiteX8" fmla="*/ 1639834 w 1641831"/>
                  <a:gd name="connsiteY8" fmla="*/ 40975 h 96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831" h="966510">
                    <a:moveTo>
                      <a:pt x="1639834" y="40975"/>
                    </a:moveTo>
                    <a:cubicBezTo>
                      <a:pt x="1641516" y="28023"/>
                      <a:pt x="1646827" y="5574"/>
                      <a:pt x="1628179" y="4952"/>
                    </a:cubicBezTo>
                    <a:cubicBezTo>
                      <a:pt x="1616776" y="10183"/>
                      <a:pt x="17621" y="-9339"/>
                      <a:pt x="10297" y="6011"/>
                    </a:cubicBezTo>
                    <a:cubicBezTo>
                      <a:pt x="1305" y="22791"/>
                      <a:pt x="5159" y="51027"/>
                      <a:pt x="4377" y="70893"/>
                    </a:cubicBezTo>
                    <a:cubicBezTo>
                      <a:pt x="7622" y="101911"/>
                      <a:pt x="5861" y="134584"/>
                      <a:pt x="6059" y="165998"/>
                    </a:cubicBezTo>
                    <a:cubicBezTo>
                      <a:pt x="12853" y="405979"/>
                      <a:pt x="-7171" y="708934"/>
                      <a:pt x="2881" y="961695"/>
                    </a:cubicBezTo>
                    <a:cubicBezTo>
                      <a:pt x="8774" y="974462"/>
                      <a:pt x="1611214" y="957298"/>
                      <a:pt x="1620763" y="961695"/>
                    </a:cubicBezTo>
                    <a:cubicBezTo>
                      <a:pt x="1628961" y="961682"/>
                      <a:pt x="1637702" y="949961"/>
                      <a:pt x="1637715" y="941750"/>
                    </a:cubicBezTo>
                    <a:cubicBezTo>
                      <a:pt x="1641489" y="640993"/>
                      <a:pt x="1636894" y="340487"/>
                      <a:pt x="1639834" y="40975"/>
                    </a:cubicBezTo>
                    <a:close/>
                  </a:path>
                </a:pathLst>
              </a:custGeom>
              <a:noFill/>
              <a:ln w="1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afikk 9" descr="Åpne bærbar enhet">
                <a:extLst>
                  <a:ext uri="{FF2B5EF4-FFF2-40B4-BE49-F238E27FC236}">
                    <a16:creationId xmlns:a16="http://schemas.microsoft.com/office/drawing/2014/main" id="{A66DE4B7-C9C1-F84E-CA09-237688A6D727}"/>
                  </a:ext>
                </a:extLst>
              </p:cNvPr>
              <p:cNvGrpSpPr/>
              <p:nvPr/>
            </p:nvGrpSpPr>
            <p:grpSpPr>
              <a:xfrm>
                <a:off x="5168247" y="4771690"/>
                <a:ext cx="2362757" cy="1653886"/>
                <a:chOff x="5168247" y="4771690"/>
                <a:chExt cx="2362757" cy="1653886"/>
              </a:xfrm>
              <a:solidFill>
                <a:srgbClr val="000000"/>
              </a:solidFill>
            </p:grpSpPr>
            <p:sp>
              <p:nvSpPr>
                <p:cNvPr id="12" name="Frihåndsform: figur 11">
                  <a:extLst>
                    <a:ext uri="{FF2B5EF4-FFF2-40B4-BE49-F238E27FC236}">
                      <a16:creationId xmlns:a16="http://schemas.microsoft.com/office/drawing/2014/main" id="{6ADD6133-E56B-2E45-4023-462AD667B683}"/>
                    </a:ext>
                  </a:extLst>
                </p:cNvPr>
                <p:cNvSpPr/>
                <p:nvPr/>
              </p:nvSpPr>
              <p:spPr>
                <a:xfrm>
                  <a:off x="5168247" y="4771690"/>
                  <a:ext cx="2362757" cy="1653886"/>
                </a:xfrm>
                <a:custGeom>
                  <a:avLst/>
                  <a:gdLst>
                    <a:gd name="connsiteX0" fmla="*/ 2358429 w 2362757"/>
                    <a:gd name="connsiteY0" fmla="*/ 1520832 h 1653886"/>
                    <a:gd name="connsiteX1" fmla="*/ 2304341 w 2362757"/>
                    <a:gd name="connsiteY1" fmla="*/ 1441806 h 1653886"/>
                    <a:gd name="connsiteX2" fmla="*/ 2230135 w 2362757"/>
                    <a:gd name="connsiteY2" fmla="*/ 1348197 h 1653886"/>
                    <a:gd name="connsiteX3" fmla="*/ 2088650 w 2362757"/>
                    <a:gd name="connsiteY3" fmla="*/ 1202898 h 1653886"/>
                    <a:gd name="connsiteX4" fmla="*/ 2101139 w 2362757"/>
                    <a:gd name="connsiteY4" fmla="*/ 575320 h 1653886"/>
                    <a:gd name="connsiteX5" fmla="*/ 2101205 w 2362757"/>
                    <a:gd name="connsiteY5" fmla="*/ 168519 h 1653886"/>
                    <a:gd name="connsiteX6" fmla="*/ 2085617 w 2362757"/>
                    <a:gd name="connsiteY6" fmla="*/ 59084 h 1653886"/>
                    <a:gd name="connsiteX7" fmla="*/ 1953151 w 2362757"/>
                    <a:gd name="connsiteY7" fmla="*/ 1155 h 1653886"/>
                    <a:gd name="connsiteX8" fmla="*/ 1317189 w 2362757"/>
                    <a:gd name="connsiteY8" fmla="*/ 3724 h 1653886"/>
                    <a:gd name="connsiteX9" fmla="*/ 468172 w 2362757"/>
                    <a:gd name="connsiteY9" fmla="*/ 5486 h 1653886"/>
                    <a:gd name="connsiteX10" fmla="*/ 331481 w 2362757"/>
                    <a:gd name="connsiteY10" fmla="*/ 22742 h 1653886"/>
                    <a:gd name="connsiteX11" fmla="*/ 283485 w 2362757"/>
                    <a:gd name="connsiteY11" fmla="*/ 228063 h 1653886"/>
                    <a:gd name="connsiteX12" fmla="*/ 283141 w 2362757"/>
                    <a:gd name="connsiteY12" fmla="*/ 429160 h 1653886"/>
                    <a:gd name="connsiteX13" fmla="*/ 286942 w 2362757"/>
                    <a:gd name="connsiteY13" fmla="*/ 970917 h 1653886"/>
                    <a:gd name="connsiteX14" fmla="*/ 298106 w 2362757"/>
                    <a:gd name="connsiteY14" fmla="*/ 1190343 h 1653886"/>
                    <a:gd name="connsiteX15" fmla="*/ 302636 w 2362757"/>
                    <a:gd name="connsiteY15" fmla="*/ 1207653 h 1653886"/>
                    <a:gd name="connsiteX16" fmla="*/ 41227 w 2362757"/>
                    <a:gd name="connsiteY16" fmla="*/ 1485630 h 1653886"/>
                    <a:gd name="connsiteX17" fmla="*/ 435 w 2362757"/>
                    <a:gd name="connsiteY17" fmla="*/ 1566776 h 1653886"/>
                    <a:gd name="connsiteX18" fmla="*/ 184725 w 2362757"/>
                    <a:gd name="connsiteY18" fmla="*/ 1646478 h 1653886"/>
                    <a:gd name="connsiteX19" fmla="*/ 2009861 w 2362757"/>
                    <a:gd name="connsiteY19" fmla="*/ 1652689 h 1653886"/>
                    <a:gd name="connsiteX20" fmla="*/ 2234029 w 2362757"/>
                    <a:gd name="connsiteY20" fmla="*/ 1648517 h 1653886"/>
                    <a:gd name="connsiteX21" fmla="*/ 2334736 w 2362757"/>
                    <a:gd name="connsiteY21" fmla="*/ 1592376 h 1653886"/>
                    <a:gd name="connsiteX22" fmla="*/ 2358429 w 2362757"/>
                    <a:gd name="connsiteY22" fmla="*/ 1520832 h 1653886"/>
                    <a:gd name="connsiteX23" fmla="*/ 310158 w 2362757"/>
                    <a:gd name="connsiteY23" fmla="*/ 319539 h 1653886"/>
                    <a:gd name="connsiteX24" fmla="*/ 310993 w 2362757"/>
                    <a:gd name="connsiteY24" fmla="*/ 180014 h 1653886"/>
                    <a:gd name="connsiteX25" fmla="*/ 352486 w 2362757"/>
                    <a:gd name="connsiteY25" fmla="*/ 41032 h 1653886"/>
                    <a:gd name="connsiteX26" fmla="*/ 437128 w 2362757"/>
                    <a:gd name="connsiteY26" fmla="*/ 32410 h 1653886"/>
                    <a:gd name="connsiteX27" fmla="*/ 931273 w 2362757"/>
                    <a:gd name="connsiteY27" fmla="*/ 32318 h 1653886"/>
                    <a:gd name="connsiteX28" fmla="*/ 2028469 w 2362757"/>
                    <a:gd name="connsiteY28" fmla="*/ 27629 h 1653886"/>
                    <a:gd name="connsiteX29" fmla="*/ 2075141 w 2362757"/>
                    <a:gd name="connsiteY29" fmla="*/ 235930 h 1653886"/>
                    <a:gd name="connsiteX30" fmla="*/ 2063910 w 2362757"/>
                    <a:gd name="connsiteY30" fmla="*/ 1181509 h 1653886"/>
                    <a:gd name="connsiteX31" fmla="*/ 2061261 w 2362757"/>
                    <a:gd name="connsiteY31" fmla="*/ 1182847 h 1653886"/>
                    <a:gd name="connsiteX32" fmla="*/ 314343 w 2362757"/>
                    <a:gd name="connsiteY32" fmla="*/ 1182847 h 1653886"/>
                    <a:gd name="connsiteX33" fmla="*/ 314158 w 2362757"/>
                    <a:gd name="connsiteY33" fmla="*/ 1167682 h 1653886"/>
                    <a:gd name="connsiteX34" fmla="*/ 310158 w 2362757"/>
                    <a:gd name="connsiteY34" fmla="*/ 319539 h 1653886"/>
                    <a:gd name="connsiteX35" fmla="*/ 59000 w 2362757"/>
                    <a:gd name="connsiteY35" fmla="*/ 1505920 h 1653886"/>
                    <a:gd name="connsiteX36" fmla="*/ 106983 w 2362757"/>
                    <a:gd name="connsiteY36" fmla="*/ 1444746 h 1653886"/>
                    <a:gd name="connsiteX37" fmla="*/ 312714 w 2362757"/>
                    <a:gd name="connsiteY37" fmla="*/ 1209652 h 1653886"/>
                    <a:gd name="connsiteX38" fmla="*/ 2066810 w 2362757"/>
                    <a:gd name="connsiteY38" fmla="*/ 1209652 h 1653886"/>
                    <a:gd name="connsiteX39" fmla="*/ 2183278 w 2362757"/>
                    <a:gd name="connsiteY39" fmla="*/ 1339483 h 1653886"/>
                    <a:gd name="connsiteX40" fmla="*/ 2251987 w 2362757"/>
                    <a:gd name="connsiteY40" fmla="*/ 1423900 h 1653886"/>
                    <a:gd name="connsiteX41" fmla="*/ 2310963 w 2362757"/>
                    <a:gd name="connsiteY41" fmla="*/ 1505032 h 1653886"/>
                    <a:gd name="connsiteX42" fmla="*/ 2333147 w 2362757"/>
                    <a:gd name="connsiteY42" fmla="*/ 1557690 h 1653886"/>
                    <a:gd name="connsiteX43" fmla="*/ 2320591 w 2362757"/>
                    <a:gd name="connsiteY43" fmla="*/ 1573225 h 1653886"/>
                    <a:gd name="connsiteX44" fmla="*/ 2096636 w 2362757"/>
                    <a:gd name="connsiteY44" fmla="*/ 1568219 h 1653886"/>
                    <a:gd name="connsiteX45" fmla="*/ 24168 w 2362757"/>
                    <a:gd name="connsiteY45" fmla="*/ 1575848 h 1653886"/>
                    <a:gd name="connsiteX46" fmla="*/ 21387 w 2362757"/>
                    <a:gd name="connsiteY46" fmla="*/ 1571742 h 1653886"/>
                    <a:gd name="connsiteX47" fmla="*/ 36181 w 2362757"/>
                    <a:gd name="connsiteY47" fmla="*/ 1540553 h 1653886"/>
                    <a:gd name="connsiteX48" fmla="*/ 59000 w 2362757"/>
                    <a:gd name="connsiteY48" fmla="*/ 1505920 h 1653886"/>
                    <a:gd name="connsiteX49" fmla="*/ 2258994 w 2362757"/>
                    <a:gd name="connsiteY49" fmla="*/ 1616573 h 1653886"/>
                    <a:gd name="connsiteX50" fmla="*/ 2230903 w 2362757"/>
                    <a:gd name="connsiteY50" fmla="*/ 1629565 h 1653886"/>
                    <a:gd name="connsiteX51" fmla="*/ 2034614 w 2362757"/>
                    <a:gd name="connsiteY51" fmla="*/ 1625857 h 1653886"/>
                    <a:gd name="connsiteX52" fmla="*/ 196168 w 2362757"/>
                    <a:gd name="connsiteY52" fmla="*/ 1631380 h 1653886"/>
                    <a:gd name="connsiteX53" fmla="*/ 186327 w 2362757"/>
                    <a:gd name="connsiteY53" fmla="*/ 1624294 h 1653886"/>
                    <a:gd name="connsiteX54" fmla="*/ 39624 w 2362757"/>
                    <a:gd name="connsiteY54" fmla="*/ 1590734 h 1653886"/>
                    <a:gd name="connsiteX55" fmla="*/ 40405 w 2362757"/>
                    <a:gd name="connsiteY55" fmla="*/ 1588430 h 1653886"/>
                    <a:gd name="connsiteX56" fmla="*/ 921407 w 2362757"/>
                    <a:gd name="connsiteY56" fmla="*/ 1595065 h 1653886"/>
                    <a:gd name="connsiteX57" fmla="*/ 2293812 w 2362757"/>
                    <a:gd name="connsiteY57" fmla="*/ 1593065 h 1653886"/>
                    <a:gd name="connsiteX58" fmla="*/ 2294765 w 2362757"/>
                    <a:gd name="connsiteY58" fmla="*/ 1595965 h 1653886"/>
                    <a:gd name="connsiteX59" fmla="*/ 2258994 w 2362757"/>
                    <a:gd name="connsiteY59" fmla="*/ 1616573 h 165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362757" h="1653886">
                      <a:moveTo>
                        <a:pt x="2358429" y="1520832"/>
                      </a:moveTo>
                      <a:cubicBezTo>
                        <a:pt x="2346695" y="1491020"/>
                        <a:pt x="2323386" y="1467049"/>
                        <a:pt x="2304341" y="1441806"/>
                      </a:cubicBezTo>
                      <a:cubicBezTo>
                        <a:pt x="2280356" y="1410033"/>
                        <a:pt x="2256504" y="1378063"/>
                        <a:pt x="2230135" y="1348197"/>
                      </a:cubicBezTo>
                      <a:cubicBezTo>
                        <a:pt x="2184669" y="1298082"/>
                        <a:pt x="2132659" y="1254391"/>
                        <a:pt x="2088650" y="1202898"/>
                      </a:cubicBezTo>
                      <a:cubicBezTo>
                        <a:pt x="2101457" y="994173"/>
                        <a:pt x="2097709" y="784429"/>
                        <a:pt x="2101139" y="575320"/>
                      </a:cubicBezTo>
                      <a:cubicBezTo>
                        <a:pt x="2101629" y="439728"/>
                        <a:pt x="2103470" y="304097"/>
                        <a:pt x="2101205" y="168519"/>
                      </a:cubicBezTo>
                      <a:cubicBezTo>
                        <a:pt x="2100278" y="132045"/>
                        <a:pt x="2097523" y="93783"/>
                        <a:pt x="2085617" y="59084"/>
                      </a:cubicBezTo>
                      <a:cubicBezTo>
                        <a:pt x="2058546" y="-17691"/>
                        <a:pt x="2019212" y="3155"/>
                        <a:pt x="1953151" y="1155"/>
                      </a:cubicBezTo>
                      <a:cubicBezTo>
                        <a:pt x="1741168" y="2122"/>
                        <a:pt x="1529185" y="3075"/>
                        <a:pt x="1317189" y="3724"/>
                      </a:cubicBezTo>
                      <a:cubicBezTo>
                        <a:pt x="1034179" y="4426"/>
                        <a:pt x="751182" y="6029"/>
                        <a:pt x="468172" y="5486"/>
                      </a:cubicBezTo>
                      <a:cubicBezTo>
                        <a:pt x="422083" y="7962"/>
                        <a:pt x="371597" y="-6937"/>
                        <a:pt x="331481" y="22742"/>
                      </a:cubicBezTo>
                      <a:cubicBezTo>
                        <a:pt x="273486" y="71281"/>
                        <a:pt x="286491" y="160493"/>
                        <a:pt x="283485" y="228063"/>
                      </a:cubicBezTo>
                      <a:cubicBezTo>
                        <a:pt x="283101" y="295091"/>
                        <a:pt x="283088" y="362132"/>
                        <a:pt x="283141" y="429160"/>
                      </a:cubicBezTo>
                      <a:cubicBezTo>
                        <a:pt x="283485" y="609741"/>
                        <a:pt x="283644" y="790349"/>
                        <a:pt x="286942" y="970917"/>
                      </a:cubicBezTo>
                      <a:cubicBezTo>
                        <a:pt x="290014" y="1044355"/>
                        <a:pt x="287352" y="1117382"/>
                        <a:pt x="298106" y="1190343"/>
                      </a:cubicBezTo>
                      <a:cubicBezTo>
                        <a:pt x="295563" y="1196236"/>
                        <a:pt x="297073" y="1204024"/>
                        <a:pt x="302636" y="1207653"/>
                      </a:cubicBezTo>
                      <a:cubicBezTo>
                        <a:pt x="206908" y="1291871"/>
                        <a:pt x="116611" y="1382446"/>
                        <a:pt x="41227" y="1485630"/>
                      </a:cubicBezTo>
                      <a:cubicBezTo>
                        <a:pt x="27930" y="1504224"/>
                        <a:pt x="-4094" y="1544089"/>
                        <a:pt x="435" y="1566776"/>
                      </a:cubicBezTo>
                      <a:cubicBezTo>
                        <a:pt x="4938" y="1637697"/>
                        <a:pt x="129458" y="1653908"/>
                        <a:pt x="184725" y="1646478"/>
                      </a:cubicBezTo>
                      <a:cubicBezTo>
                        <a:pt x="792848" y="1661179"/>
                        <a:pt x="1401553" y="1648769"/>
                        <a:pt x="2009861" y="1652689"/>
                      </a:cubicBezTo>
                      <a:cubicBezTo>
                        <a:pt x="2084504" y="1650822"/>
                        <a:pt x="2159809" y="1657338"/>
                        <a:pt x="2234029" y="1648517"/>
                      </a:cubicBezTo>
                      <a:cubicBezTo>
                        <a:pt x="2272502" y="1650358"/>
                        <a:pt x="2311466" y="1620414"/>
                        <a:pt x="2334736" y="1592376"/>
                      </a:cubicBezTo>
                      <a:cubicBezTo>
                        <a:pt x="2360800" y="1580059"/>
                        <a:pt x="2368640" y="1546764"/>
                        <a:pt x="2358429" y="1520832"/>
                      </a:cubicBezTo>
                      <a:close/>
                      <a:moveTo>
                        <a:pt x="310158" y="319539"/>
                      </a:moveTo>
                      <a:cubicBezTo>
                        <a:pt x="310264" y="273040"/>
                        <a:pt x="310105" y="226514"/>
                        <a:pt x="310993" y="180014"/>
                      </a:cubicBezTo>
                      <a:cubicBezTo>
                        <a:pt x="313708" y="134151"/>
                        <a:pt x="310079" y="70169"/>
                        <a:pt x="352486" y="41032"/>
                      </a:cubicBezTo>
                      <a:cubicBezTo>
                        <a:pt x="378060" y="25471"/>
                        <a:pt x="408826" y="31894"/>
                        <a:pt x="437128" y="32410"/>
                      </a:cubicBezTo>
                      <a:cubicBezTo>
                        <a:pt x="601830" y="33708"/>
                        <a:pt x="766572" y="32543"/>
                        <a:pt x="931273" y="32318"/>
                      </a:cubicBezTo>
                      <a:cubicBezTo>
                        <a:pt x="1297005" y="30993"/>
                        <a:pt x="1662737" y="29311"/>
                        <a:pt x="2028469" y="27629"/>
                      </a:cubicBezTo>
                      <a:cubicBezTo>
                        <a:pt x="2082544" y="46767"/>
                        <a:pt x="2073856" y="187060"/>
                        <a:pt x="2075141" y="235930"/>
                      </a:cubicBezTo>
                      <a:cubicBezTo>
                        <a:pt x="2074532" y="551110"/>
                        <a:pt x="2075340" y="866528"/>
                        <a:pt x="2063910" y="1181509"/>
                      </a:cubicBezTo>
                      <a:cubicBezTo>
                        <a:pt x="2062956" y="1181787"/>
                        <a:pt x="2062056" y="1182238"/>
                        <a:pt x="2061261" y="1182847"/>
                      </a:cubicBezTo>
                      <a:cubicBezTo>
                        <a:pt x="1478951" y="1182847"/>
                        <a:pt x="896654" y="1182847"/>
                        <a:pt x="314343" y="1182847"/>
                      </a:cubicBezTo>
                      <a:cubicBezTo>
                        <a:pt x="314343" y="1178225"/>
                        <a:pt x="315045" y="1172013"/>
                        <a:pt x="314158" y="1167682"/>
                      </a:cubicBezTo>
                      <a:cubicBezTo>
                        <a:pt x="312966" y="885189"/>
                        <a:pt x="308860" y="602205"/>
                        <a:pt x="310158" y="319539"/>
                      </a:cubicBezTo>
                      <a:close/>
                      <a:moveTo>
                        <a:pt x="59000" y="1505920"/>
                      </a:moveTo>
                      <a:cubicBezTo>
                        <a:pt x="74376" y="1485047"/>
                        <a:pt x="91540" y="1465579"/>
                        <a:pt x="106983" y="1444746"/>
                      </a:cubicBezTo>
                      <a:cubicBezTo>
                        <a:pt x="168170" y="1359945"/>
                        <a:pt x="248653" y="1291990"/>
                        <a:pt x="312714" y="1209652"/>
                      </a:cubicBezTo>
                      <a:cubicBezTo>
                        <a:pt x="897409" y="1209652"/>
                        <a:pt x="1482116" y="1209652"/>
                        <a:pt x="2066810" y="1209652"/>
                      </a:cubicBezTo>
                      <a:cubicBezTo>
                        <a:pt x="2094848" y="1260999"/>
                        <a:pt x="2144950" y="1296175"/>
                        <a:pt x="2183278" y="1339483"/>
                      </a:cubicBezTo>
                      <a:cubicBezTo>
                        <a:pt x="2207978" y="1366249"/>
                        <a:pt x="2230572" y="1394472"/>
                        <a:pt x="2251987" y="1423900"/>
                      </a:cubicBezTo>
                      <a:cubicBezTo>
                        <a:pt x="2271641" y="1450904"/>
                        <a:pt x="2291865" y="1477644"/>
                        <a:pt x="2310963" y="1505032"/>
                      </a:cubicBezTo>
                      <a:cubicBezTo>
                        <a:pt x="2321121" y="1520687"/>
                        <a:pt x="2334709" y="1538116"/>
                        <a:pt x="2333147" y="1557690"/>
                      </a:cubicBezTo>
                      <a:cubicBezTo>
                        <a:pt x="2331054" y="1563994"/>
                        <a:pt x="2324789" y="1568127"/>
                        <a:pt x="2320591" y="1573225"/>
                      </a:cubicBezTo>
                      <a:cubicBezTo>
                        <a:pt x="2246650" y="1563187"/>
                        <a:pt x="2171173" y="1570232"/>
                        <a:pt x="2096636" y="1568219"/>
                      </a:cubicBezTo>
                      <a:cubicBezTo>
                        <a:pt x="1405924" y="1573053"/>
                        <a:pt x="714589" y="1557717"/>
                        <a:pt x="24168" y="1575848"/>
                      </a:cubicBezTo>
                      <a:cubicBezTo>
                        <a:pt x="23215" y="1574590"/>
                        <a:pt x="22301" y="1573199"/>
                        <a:pt x="21387" y="1571742"/>
                      </a:cubicBezTo>
                      <a:cubicBezTo>
                        <a:pt x="28221" y="1563332"/>
                        <a:pt x="30856" y="1550141"/>
                        <a:pt x="36181" y="1540553"/>
                      </a:cubicBezTo>
                      <a:cubicBezTo>
                        <a:pt x="42922" y="1528487"/>
                        <a:pt x="50802" y="1517058"/>
                        <a:pt x="59000" y="1505920"/>
                      </a:cubicBezTo>
                      <a:close/>
                      <a:moveTo>
                        <a:pt x="2258994" y="1616573"/>
                      </a:moveTo>
                      <a:cubicBezTo>
                        <a:pt x="2249498" y="1620639"/>
                        <a:pt x="2239604" y="1624016"/>
                        <a:pt x="2230903" y="1629565"/>
                      </a:cubicBezTo>
                      <a:cubicBezTo>
                        <a:pt x="2165889" y="1622175"/>
                        <a:pt x="2099986" y="1627274"/>
                        <a:pt x="2034614" y="1625857"/>
                      </a:cubicBezTo>
                      <a:cubicBezTo>
                        <a:pt x="1421856" y="1629301"/>
                        <a:pt x="808780" y="1618348"/>
                        <a:pt x="196168" y="1631380"/>
                      </a:cubicBezTo>
                      <a:cubicBezTo>
                        <a:pt x="194790" y="1627883"/>
                        <a:pt x="191532" y="1624970"/>
                        <a:pt x="186327" y="1624294"/>
                      </a:cubicBezTo>
                      <a:cubicBezTo>
                        <a:pt x="136835" y="1618123"/>
                        <a:pt x="81872" y="1621155"/>
                        <a:pt x="39624" y="1590734"/>
                      </a:cubicBezTo>
                      <a:cubicBezTo>
                        <a:pt x="38591" y="1589992"/>
                        <a:pt x="39134" y="1588377"/>
                        <a:pt x="40405" y="1588430"/>
                      </a:cubicBezTo>
                      <a:cubicBezTo>
                        <a:pt x="333839" y="1600336"/>
                        <a:pt x="627788" y="1593052"/>
                        <a:pt x="921407" y="1595065"/>
                      </a:cubicBezTo>
                      <a:cubicBezTo>
                        <a:pt x="1378813" y="1593144"/>
                        <a:pt x="1836538" y="1598786"/>
                        <a:pt x="2293812" y="1593065"/>
                      </a:cubicBezTo>
                      <a:cubicBezTo>
                        <a:pt x="2295375" y="1593052"/>
                        <a:pt x="2296024" y="1595038"/>
                        <a:pt x="2294765" y="1595965"/>
                      </a:cubicBezTo>
                      <a:cubicBezTo>
                        <a:pt x="2283641" y="1604137"/>
                        <a:pt x="2271655" y="1611090"/>
                        <a:pt x="2258994" y="16165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ihåndsform: figur 12">
                  <a:extLst>
                    <a:ext uri="{FF2B5EF4-FFF2-40B4-BE49-F238E27FC236}">
                      <a16:creationId xmlns:a16="http://schemas.microsoft.com/office/drawing/2014/main" id="{234FDDEA-E407-F5AD-4FE7-411D7A2840CD}"/>
                    </a:ext>
                  </a:extLst>
                </p:cNvPr>
                <p:cNvSpPr/>
                <p:nvPr/>
              </p:nvSpPr>
              <p:spPr>
                <a:xfrm>
                  <a:off x="5531839" y="4865897"/>
                  <a:ext cx="1669009" cy="986330"/>
                </a:xfrm>
                <a:custGeom>
                  <a:avLst/>
                  <a:gdLst>
                    <a:gd name="connsiteX0" fmla="*/ 13449 w 1669009"/>
                    <a:gd name="connsiteY0" fmla="*/ 986330 h 986330"/>
                    <a:gd name="connsiteX1" fmla="*/ 1652190 w 1669009"/>
                    <a:gd name="connsiteY1" fmla="*/ 986330 h 986330"/>
                    <a:gd name="connsiteX2" fmla="*/ 1660732 w 1669009"/>
                    <a:gd name="connsiteY2" fmla="*/ 962531 h 986330"/>
                    <a:gd name="connsiteX3" fmla="*/ 1668321 w 1669009"/>
                    <a:gd name="connsiteY3" fmla="*/ 155405 h 986330"/>
                    <a:gd name="connsiteX4" fmla="*/ 1660944 w 1669009"/>
                    <a:gd name="connsiteY4" fmla="*/ 25150 h 986330"/>
                    <a:gd name="connsiteX5" fmla="*/ 1654309 w 1669009"/>
                    <a:gd name="connsiteY5" fmla="*/ 0 h 986330"/>
                    <a:gd name="connsiteX6" fmla="*/ 1016851 w 1669009"/>
                    <a:gd name="connsiteY6" fmla="*/ 0 h 986330"/>
                    <a:gd name="connsiteX7" fmla="*/ 22401 w 1669009"/>
                    <a:gd name="connsiteY7" fmla="*/ 0 h 986330"/>
                    <a:gd name="connsiteX8" fmla="*/ 9475 w 1669009"/>
                    <a:gd name="connsiteY8" fmla="*/ 13972 h 986330"/>
                    <a:gd name="connsiteX9" fmla="*/ 6442 w 1669009"/>
                    <a:gd name="connsiteY9" fmla="*/ 56923 h 986330"/>
                    <a:gd name="connsiteX10" fmla="*/ 5820 w 1669009"/>
                    <a:gd name="connsiteY10" fmla="*/ 349654 h 986330"/>
                    <a:gd name="connsiteX11" fmla="*/ 59 w 1669009"/>
                    <a:gd name="connsiteY11" fmla="*/ 949618 h 986330"/>
                    <a:gd name="connsiteX12" fmla="*/ 2694 w 1669009"/>
                    <a:gd name="connsiteY12" fmla="*/ 965140 h 986330"/>
                    <a:gd name="connsiteX13" fmla="*/ 13449 w 1669009"/>
                    <a:gd name="connsiteY13" fmla="*/ 986330 h 986330"/>
                    <a:gd name="connsiteX14" fmla="*/ 660615 w 1669009"/>
                    <a:gd name="connsiteY14" fmla="*/ 26806 h 986330"/>
                    <a:gd name="connsiteX15" fmla="*/ 1642349 w 1669009"/>
                    <a:gd name="connsiteY15" fmla="*/ 26806 h 986330"/>
                    <a:gd name="connsiteX16" fmla="*/ 1635224 w 1669009"/>
                    <a:gd name="connsiteY16" fmla="*/ 959511 h 986330"/>
                    <a:gd name="connsiteX17" fmla="*/ 26640 w 1669009"/>
                    <a:gd name="connsiteY17" fmla="*/ 959511 h 986330"/>
                    <a:gd name="connsiteX18" fmla="*/ 33354 w 1669009"/>
                    <a:gd name="connsiteY18" fmla="*/ 155405 h 986330"/>
                    <a:gd name="connsiteX19" fmla="*/ 26216 w 1669009"/>
                    <a:gd name="connsiteY19" fmla="*/ 26806 h 986330"/>
                    <a:gd name="connsiteX20" fmla="*/ 660615 w 1669009"/>
                    <a:gd name="connsiteY20" fmla="*/ 26806 h 986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009" h="986330">
                      <a:moveTo>
                        <a:pt x="13449" y="986330"/>
                      </a:moveTo>
                      <a:cubicBezTo>
                        <a:pt x="559696" y="986330"/>
                        <a:pt x="1105943" y="986330"/>
                        <a:pt x="1652190" y="986330"/>
                      </a:cubicBezTo>
                      <a:cubicBezTo>
                        <a:pt x="1665844" y="986330"/>
                        <a:pt x="1668705" y="969537"/>
                        <a:pt x="1660732" y="962531"/>
                      </a:cubicBezTo>
                      <a:cubicBezTo>
                        <a:pt x="1669274" y="693930"/>
                        <a:pt x="1669910" y="424363"/>
                        <a:pt x="1668321" y="155405"/>
                      </a:cubicBezTo>
                      <a:cubicBezTo>
                        <a:pt x="1668440" y="112004"/>
                        <a:pt x="1667751" y="67981"/>
                        <a:pt x="1660944" y="25150"/>
                      </a:cubicBezTo>
                      <a:cubicBezTo>
                        <a:pt x="1671168" y="19310"/>
                        <a:pt x="1668970" y="0"/>
                        <a:pt x="1654309" y="0"/>
                      </a:cubicBezTo>
                      <a:cubicBezTo>
                        <a:pt x="1441823" y="0"/>
                        <a:pt x="1229337" y="0"/>
                        <a:pt x="1016851" y="0"/>
                      </a:cubicBezTo>
                      <a:cubicBezTo>
                        <a:pt x="685368" y="0"/>
                        <a:pt x="353884" y="0"/>
                        <a:pt x="22401" y="0"/>
                      </a:cubicBezTo>
                      <a:cubicBezTo>
                        <a:pt x="13528" y="0"/>
                        <a:pt x="9224" y="7086"/>
                        <a:pt x="9475" y="13972"/>
                      </a:cubicBezTo>
                      <a:cubicBezTo>
                        <a:pt x="5926" y="26647"/>
                        <a:pt x="7370" y="43228"/>
                        <a:pt x="6442" y="56923"/>
                      </a:cubicBezTo>
                      <a:cubicBezTo>
                        <a:pt x="5767" y="154491"/>
                        <a:pt x="7621" y="252085"/>
                        <a:pt x="5820" y="349654"/>
                      </a:cubicBezTo>
                      <a:cubicBezTo>
                        <a:pt x="3357" y="549637"/>
                        <a:pt x="19" y="749621"/>
                        <a:pt x="59" y="949618"/>
                      </a:cubicBezTo>
                      <a:cubicBezTo>
                        <a:pt x="112" y="954757"/>
                        <a:pt x="-749" y="961273"/>
                        <a:pt x="2694" y="965140"/>
                      </a:cubicBezTo>
                      <a:cubicBezTo>
                        <a:pt x="-2312" y="972994"/>
                        <a:pt x="1264" y="986330"/>
                        <a:pt x="13449" y="986330"/>
                      </a:cubicBezTo>
                      <a:close/>
                      <a:moveTo>
                        <a:pt x="660615" y="26806"/>
                      </a:moveTo>
                      <a:cubicBezTo>
                        <a:pt x="987859" y="26806"/>
                        <a:pt x="1315104" y="26806"/>
                        <a:pt x="1642349" y="26806"/>
                      </a:cubicBezTo>
                      <a:cubicBezTo>
                        <a:pt x="1641886" y="337681"/>
                        <a:pt x="1635396" y="648636"/>
                        <a:pt x="1635224" y="959511"/>
                      </a:cubicBezTo>
                      <a:cubicBezTo>
                        <a:pt x="1099029" y="959511"/>
                        <a:pt x="562834" y="959511"/>
                        <a:pt x="26640" y="959511"/>
                      </a:cubicBezTo>
                      <a:cubicBezTo>
                        <a:pt x="32811" y="691560"/>
                        <a:pt x="35738" y="423449"/>
                        <a:pt x="33354" y="155405"/>
                      </a:cubicBezTo>
                      <a:cubicBezTo>
                        <a:pt x="33447" y="112574"/>
                        <a:pt x="32851" y="69094"/>
                        <a:pt x="26216" y="26806"/>
                      </a:cubicBezTo>
                      <a:cubicBezTo>
                        <a:pt x="237682" y="26806"/>
                        <a:pt x="449148" y="26806"/>
                        <a:pt x="660615" y="268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ihåndsform: figur 13">
                  <a:extLst>
                    <a:ext uri="{FF2B5EF4-FFF2-40B4-BE49-F238E27FC236}">
                      <a16:creationId xmlns:a16="http://schemas.microsoft.com/office/drawing/2014/main" id="{9BBFA7F7-A22A-5C48-704E-08C5CE9B7CD7}"/>
                    </a:ext>
                  </a:extLst>
                </p:cNvPr>
                <p:cNvSpPr/>
                <p:nvPr/>
              </p:nvSpPr>
              <p:spPr>
                <a:xfrm>
                  <a:off x="5875213" y="6149073"/>
                  <a:ext cx="825445" cy="150111"/>
                </a:xfrm>
                <a:custGeom>
                  <a:avLst/>
                  <a:gdLst>
                    <a:gd name="connsiteX0" fmla="*/ 12947 w 825445"/>
                    <a:gd name="connsiteY0" fmla="*/ 150111 h 150111"/>
                    <a:gd name="connsiteX1" fmla="*/ 815213 w 825445"/>
                    <a:gd name="connsiteY1" fmla="*/ 141503 h 150111"/>
                    <a:gd name="connsiteX2" fmla="*/ 811028 w 825445"/>
                    <a:gd name="connsiteY2" fmla="*/ 98645 h 150111"/>
                    <a:gd name="connsiteX3" fmla="*/ 770302 w 825445"/>
                    <a:gd name="connsiteY3" fmla="*/ 21195 h 150111"/>
                    <a:gd name="connsiteX4" fmla="*/ 757390 w 825445"/>
                    <a:gd name="connsiteY4" fmla="*/ 7739 h 150111"/>
                    <a:gd name="connsiteX5" fmla="*/ 217248 w 825445"/>
                    <a:gd name="connsiteY5" fmla="*/ 1037 h 150111"/>
                    <a:gd name="connsiteX6" fmla="*/ 64876 w 825445"/>
                    <a:gd name="connsiteY6" fmla="*/ 4031 h 150111"/>
                    <a:gd name="connsiteX7" fmla="*/ 52374 w 825445"/>
                    <a:gd name="connsiteY7" fmla="*/ 14136 h 150111"/>
                    <a:gd name="connsiteX8" fmla="*/ 3067 w 825445"/>
                    <a:gd name="connsiteY8" fmla="*/ 127676 h 150111"/>
                    <a:gd name="connsiteX9" fmla="*/ 12947 w 825445"/>
                    <a:gd name="connsiteY9" fmla="*/ 150111 h 150111"/>
                    <a:gd name="connsiteX10" fmla="*/ 72359 w 825445"/>
                    <a:gd name="connsiteY10" fmla="*/ 32174 h 150111"/>
                    <a:gd name="connsiteX11" fmla="*/ 72942 w 825445"/>
                    <a:gd name="connsiteY11" fmla="*/ 30677 h 150111"/>
                    <a:gd name="connsiteX12" fmla="*/ 754622 w 825445"/>
                    <a:gd name="connsiteY12" fmla="*/ 34465 h 150111"/>
                    <a:gd name="connsiteX13" fmla="*/ 792724 w 825445"/>
                    <a:gd name="connsiteY13" fmla="*/ 116564 h 150111"/>
                    <a:gd name="connsiteX14" fmla="*/ 32376 w 825445"/>
                    <a:gd name="connsiteY14" fmla="*/ 123306 h 150111"/>
                    <a:gd name="connsiteX15" fmla="*/ 72359 w 825445"/>
                    <a:gd name="connsiteY15" fmla="*/ 32174 h 150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25445" h="150111">
                      <a:moveTo>
                        <a:pt x="12947" y="150111"/>
                      </a:moveTo>
                      <a:cubicBezTo>
                        <a:pt x="280196" y="148853"/>
                        <a:pt x="548479" y="152588"/>
                        <a:pt x="815213" y="141503"/>
                      </a:cubicBezTo>
                      <a:cubicBezTo>
                        <a:pt x="838204" y="137040"/>
                        <a:pt x="815968" y="110552"/>
                        <a:pt x="811028" y="98645"/>
                      </a:cubicBezTo>
                      <a:cubicBezTo>
                        <a:pt x="798512" y="72648"/>
                        <a:pt x="791175" y="42915"/>
                        <a:pt x="770302" y="21195"/>
                      </a:cubicBezTo>
                      <a:cubicBezTo>
                        <a:pt x="770090" y="14652"/>
                        <a:pt x="765799" y="8083"/>
                        <a:pt x="757390" y="7739"/>
                      </a:cubicBezTo>
                      <a:cubicBezTo>
                        <a:pt x="577444" y="309"/>
                        <a:pt x="397313" y="-1399"/>
                        <a:pt x="217248" y="1037"/>
                      </a:cubicBezTo>
                      <a:cubicBezTo>
                        <a:pt x="166457" y="1726"/>
                        <a:pt x="115667" y="2746"/>
                        <a:pt x="64876" y="4031"/>
                      </a:cubicBezTo>
                      <a:cubicBezTo>
                        <a:pt x="57830" y="4203"/>
                        <a:pt x="53659" y="8798"/>
                        <a:pt x="52374" y="14136"/>
                      </a:cubicBezTo>
                      <a:cubicBezTo>
                        <a:pt x="33329" y="50305"/>
                        <a:pt x="14642" y="88143"/>
                        <a:pt x="3067" y="127676"/>
                      </a:cubicBezTo>
                      <a:cubicBezTo>
                        <a:pt x="-3171" y="135305"/>
                        <a:pt x="100" y="150111"/>
                        <a:pt x="12947" y="150111"/>
                      </a:cubicBezTo>
                      <a:close/>
                      <a:moveTo>
                        <a:pt x="72359" y="32174"/>
                      </a:moveTo>
                      <a:cubicBezTo>
                        <a:pt x="72584" y="31671"/>
                        <a:pt x="72770" y="31181"/>
                        <a:pt x="72942" y="30677"/>
                      </a:cubicBezTo>
                      <a:cubicBezTo>
                        <a:pt x="300129" y="25036"/>
                        <a:pt x="527527" y="25088"/>
                        <a:pt x="754622" y="34465"/>
                      </a:cubicBezTo>
                      <a:cubicBezTo>
                        <a:pt x="772342" y="59271"/>
                        <a:pt x="780182" y="89070"/>
                        <a:pt x="792724" y="116564"/>
                      </a:cubicBezTo>
                      <a:cubicBezTo>
                        <a:pt x="539341" y="123094"/>
                        <a:pt x="285838" y="123332"/>
                        <a:pt x="32376" y="123306"/>
                      </a:cubicBezTo>
                      <a:cubicBezTo>
                        <a:pt x="42626" y="91679"/>
                        <a:pt x="58824" y="62503"/>
                        <a:pt x="72359" y="321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ihåndsform: figur 14">
                  <a:extLst>
                    <a:ext uri="{FF2B5EF4-FFF2-40B4-BE49-F238E27FC236}">
                      <a16:creationId xmlns:a16="http://schemas.microsoft.com/office/drawing/2014/main" id="{FA682521-CB47-6511-149C-BB4728E7AC3E}"/>
                    </a:ext>
                  </a:extLst>
                </p:cNvPr>
                <p:cNvSpPr/>
                <p:nvPr/>
              </p:nvSpPr>
              <p:spPr>
                <a:xfrm>
                  <a:off x="6347393" y="4821615"/>
                  <a:ext cx="30898" cy="31588"/>
                </a:xfrm>
                <a:custGeom>
                  <a:avLst/>
                  <a:gdLst>
                    <a:gd name="connsiteX0" fmla="*/ 30383 w 30898"/>
                    <a:gd name="connsiteY0" fmla="*/ 12391 h 31588"/>
                    <a:gd name="connsiteX1" fmla="*/ 1 w 30898"/>
                    <a:gd name="connsiteY1" fmla="*/ 15848 h 31588"/>
                    <a:gd name="connsiteX2" fmla="*/ 3325 w 30898"/>
                    <a:gd name="connsiteY2" fmla="*/ 25648 h 31588"/>
                    <a:gd name="connsiteX3" fmla="*/ 30383 w 30898"/>
                    <a:gd name="connsiteY3" fmla="*/ 12391 h 3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" h="31588">
                      <a:moveTo>
                        <a:pt x="30383" y="12391"/>
                      </a:moveTo>
                      <a:cubicBezTo>
                        <a:pt x="25681" y="-5992"/>
                        <a:pt x="372" y="-3157"/>
                        <a:pt x="1" y="15848"/>
                      </a:cubicBezTo>
                      <a:cubicBezTo>
                        <a:pt x="-39" y="18867"/>
                        <a:pt x="1272" y="23609"/>
                        <a:pt x="3325" y="25648"/>
                      </a:cubicBezTo>
                      <a:cubicBezTo>
                        <a:pt x="13324" y="38707"/>
                        <a:pt x="34462" y="28416"/>
                        <a:pt x="30383" y="123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2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9CA42F0B-BC87-6E58-DAC4-BD3AC81FFA36}"/>
              </a:ext>
            </a:extLst>
          </p:cNvPr>
          <p:cNvGrpSpPr/>
          <p:nvPr/>
        </p:nvGrpSpPr>
        <p:grpSpPr>
          <a:xfrm>
            <a:off x="4182990" y="3084396"/>
            <a:ext cx="1538718" cy="1112292"/>
            <a:chOff x="9788952" y="5571514"/>
            <a:chExt cx="1086484" cy="764260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630DBBF6-AAF7-604E-116C-79531AA8ED16}"/>
                </a:ext>
              </a:extLst>
            </p:cNvPr>
            <p:cNvSpPr/>
            <p:nvPr/>
          </p:nvSpPr>
          <p:spPr>
            <a:xfrm>
              <a:off x="9788952" y="5571514"/>
              <a:ext cx="1086484" cy="191068"/>
            </a:xfrm>
            <a:prstGeom prst="rect">
              <a:avLst/>
            </a:prstGeom>
            <a:solidFill>
              <a:srgbClr val="A5A5A5"/>
            </a:solidFill>
            <a:ln w="38100">
              <a:solidFill>
                <a:srgbClr val="A5A5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EAACDAC4-7503-93B6-F239-5744AE4F410C}"/>
                </a:ext>
              </a:extLst>
            </p:cNvPr>
            <p:cNvGrpSpPr/>
            <p:nvPr/>
          </p:nvGrpSpPr>
          <p:grpSpPr>
            <a:xfrm>
              <a:off x="9788952" y="5762577"/>
              <a:ext cx="1086483" cy="191068"/>
              <a:chOff x="9788952" y="5762577"/>
              <a:chExt cx="1086483" cy="750630"/>
            </a:xfrm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C6AA3C77-66BD-087D-773A-0FB6E7DA58A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2969600-05F3-DA63-C011-BFC49D39B505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71E655A-37E5-A0E5-3D64-344050CE20AB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347511FA-8012-DA70-F7A6-2DC8FCF90C16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C81C86A0-8C10-AB3A-BD08-9FA20E697327}"/>
                </a:ext>
              </a:extLst>
            </p:cNvPr>
            <p:cNvGrpSpPr/>
            <p:nvPr/>
          </p:nvGrpSpPr>
          <p:grpSpPr>
            <a:xfrm>
              <a:off x="9788952" y="5953644"/>
              <a:ext cx="1086483" cy="191068"/>
              <a:chOff x="9788952" y="5762577"/>
              <a:chExt cx="1086483" cy="750630"/>
            </a:xfrm>
            <a:solidFill>
              <a:srgbClr val="E7E7E7"/>
            </a:solidFill>
          </p:grpSpPr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6CABC137-0338-0D22-BF8C-32BB428B2721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3D45BB66-EFB8-98C3-D72D-257F9980A636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2382881C-ACC2-9ACC-E4F2-92880A0E07D9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BF678EDF-5AE4-909B-6CDE-5152F1CA7563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grp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e 26">
              <a:extLst>
                <a:ext uri="{FF2B5EF4-FFF2-40B4-BE49-F238E27FC236}">
                  <a16:creationId xmlns:a16="http://schemas.microsoft.com/office/drawing/2014/main" id="{B6EDDE87-2113-24DA-A86C-0E8E29D6420A}"/>
                </a:ext>
              </a:extLst>
            </p:cNvPr>
            <p:cNvGrpSpPr/>
            <p:nvPr/>
          </p:nvGrpSpPr>
          <p:grpSpPr>
            <a:xfrm>
              <a:off x="9788952" y="6144706"/>
              <a:ext cx="1086483" cy="191068"/>
              <a:chOff x="9788952" y="5762577"/>
              <a:chExt cx="1086483" cy="75063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5E8BB43-960A-420A-45B2-B0694F207ADB}"/>
                  </a:ext>
                </a:extLst>
              </p:cNvPr>
              <p:cNvSpPr/>
              <p:nvPr/>
            </p:nvSpPr>
            <p:spPr>
              <a:xfrm>
                <a:off x="9788952" y="5762577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FAB1E4B-30D7-7427-C835-B335CCF486E3}"/>
                  </a:ext>
                </a:extLst>
              </p:cNvPr>
              <p:cNvSpPr/>
              <p:nvPr/>
            </p:nvSpPr>
            <p:spPr>
              <a:xfrm>
                <a:off x="10066110" y="5762578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6E822D1-5F11-67D2-E12D-6DE7D0D1F645}"/>
                  </a:ext>
                </a:extLst>
              </p:cNvPr>
              <p:cNvSpPr/>
              <p:nvPr/>
            </p:nvSpPr>
            <p:spPr>
              <a:xfrm>
                <a:off x="10331353" y="5762580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F89BD4-34A0-515C-2815-8CD2E7F6C514}"/>
                  </a:ext>
                </a:extLst>
              </p:cNvPr>
              <p:cNvSpPr/>
              <p:nvPr/>
            </p:nvSpPr>
            <p:spPr>
              <a:xfrm>
                <a:off x="10599068" y="5762579"/>
                <a:ext cx="276367" cy="7506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4F6EFCBB-6FC6-5BF0-4151-6D9DC6C80FDF}"/>
              </a:ext>
            </a:extLst>
          </p:cNvPr>
          <p:cNvGrpSpPr/>
          <p:nvPr/>
        </p:nvGrpSpPr>
        <p:grpSpPr>
          <a:xfrm>
            <a:off x="911760" y="1104018"/>
            <a:ext cx="2089885" cy="1597683"/>
            <a:chOff x="694976" y="3625050"/>
            <a:chExt cx="4409660" cy="3232950"/>
          </a:xfrm>
        </p:grpSpPr>
        <p:pic>
          <p:nvPicPr>
            <p:cNvPr id="41" name="Grafikk 40" descr="Kvinne som løfter hender">
              <a:extLst>
                <a:ext uri="{FF2B5EF4-FFF2-40B4-BE49-F238E27FC236}">
                  <a16:creationId xmlns:a16="http://schemas.microsoft.com/office/drawing/2014/main" id="{B5DF915F-C1E9-07B2-A826-EAADFC12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41" y="4732935"/>
              <a:ext cx="3389985" cy="2125065"/>
            </a:xfrm>
            <a:prstGeom prst="rect">
              <a:avLst/>
            </a:prstGeom>
          </p:spPr>
        </p:pic>
        <p:grpSp>
          <p:nvGrpSpPr>
            <p:cNvPr id="42" name="Gruppe 41">
              <a:extLst>
                <a:ext uri="{FF2B5EF4-FFF2-40B4-BE49-F238E27FC236}">
                  <a16:creationId xmlns:a16="http://schemas.microsoft.com/office/drawing/2014/main" id="{DC19BFAC-C89E-548F-68ED-2376FA289CF0}"/>
                </a:ext>
              </a:extLst>
            </p:cNvPr>
            <p:cNvGrpSpPr/>
            <p:nvPr/>
          </p:nvGrpSpPr>
          <p:grpSpPr>
            <a:xfrm>
              <a:off x="1854334" y="3625050"/>
              <a:ext cx="1301996" cy="1375348"/>
              <a:chOff x="2167558" y="2154151"/>
              <a:chExt cx="676275" cy="714375"/>
            </a:xfrm>
          </p:grpSpPr>
          <p:pic>
            <p:nvPicPr>
              <p:cNvPr id="43" name="Grafikk 42" descr="Kvinne som har Beanie">
                <a:extLst>
                  <a:ext uri="{FF2B5EF4-FFF2-40B4-BE49-F238E27FC236}">
                    <a16:creationId xmlns:a16="http://schemas.microsoft.com/office/drawing/2014/main" id="{78BCDACB-523D-1D7D-4F5E-C1E3D4885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7558" y="2154151"/>
                <a:ext cx="676275" cy="714375"/>
              </a:xfrm>
              <a:prstGeom prst="rect">
                <a:avLst/>
              </a:prstGeom>
            </p:spPr>
          </p:pic>
          <p:pic>
            <p:nvPicPr>
              <p:cNvPr id="44" name="Grafikk 43" descr="Et smilefjes">
                <a:extLst>
                  <a:ext uri="{FF2B5EF4-FFF2-40B4-BE49-F238E27FC236}">
                    <a16:creationId xmlns:a16="http://schemas.microsoft.com/office/drawing/2014/main" id="{6A84DD8B-C7EE-2F94-AD54-B7A92498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38400" y="2402412"/>
                <a:ext cx="376858" cy="388635"/>
              </a:xfrm>
              <a:prstGeom prst="rect">
                <a:avLst/>
              </a:prstGeom>
            </p:spPr>
          </p:pic>
        </p:grpSp>
        <p:pic>
          <p:nvPicPr>
            <p:cNvPr id="46" name="Grafikk 45" descr="Papir kontur">
              <a:extLst>
                <a:ext uri="{FF2B5EF4-FFF2-40B4-BE49-F238E27FC236}">
                  <a16:creationId xmlns:a16="http://schemas.microsoft.com/office/drawing/2014/main" id="{90376834-2C03-23D0-AE7A-C9D50D50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5783">
              <a:off x="3397185" y="3924713"/>
              <a:ext cx="1707451" cy="1707452"/>
            </a:xfrm>
            <a:prstGeom prst="rect">
              <a:avLst/>
            </a:prstGeom>
          </p:spPr>
        </p:pic>
        <p:sp>
          <p:nvSpPr>
            <p:cNvPr id="48" name="Rektangel 47">
              <a:extLst>
                <a:ext uri="{FF2B5EF4-FFF2-40B4-BE49-F238E27FC236}">
                  <a16:creationId xmlns:a16="http://schemas.microsoft.com/office/drawing/2014/main" id="{B6502BB6-90C1-3199-856F-E9F8AE78EF71}"/>
                </a:ext>
              </a:extLst>
            </p:cNvPr>
            <p:cNvSpPr/>
            <p:nvPr/>
          </p:nvSpPr>
          <p:spPr>
            <a:xfrm rot="20220000">
              <a:off x="1116605" y="4369824"/>
              <a:ext cx="1089162" cy="104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fikk 49" descr="Papir kontur">
              <a:extLst>
                <a:ext uri="{FF2B5EF4-FFF2-40B4-BE49-F238E27FC236}">
                  <a16:creationId xmlns:a16="http://schemas.microsoft.com/office/drawing/2014/main" id="{9AB450E0-7D1F-5E95-DE49-272937CA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211319">
              <a:off x="694976" y="3829818"/>
              <a:ext cx="1781174" cy="1781175"/>
            </a:xfrm>
            <a:prstGeom prst="rect">
              <a:avLst/>
            </a:prstGeom>
          </p:spPr>
        </p:pic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4FD0907F-0C01-EED7-D9B9-5824342A4885}"/>
              </a:ext>
            </a:extLst>
          </p:cNvPr>
          <p:cNvSpPr txBox="1"/>
          <p:nvPr/>
        </p:nvSpPr>
        <p:spPr>
          <a:xfrm>
            <a:off x="4181870" y="3625691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kstSylinder 54">
            <a:extLst>
              <a:ext uri="{FF2B5EF4-FFF2-40B4-BE49-F238E27FC236}">
                <a16:creationId xmlns:a16="http://schemas.microsoft.com/office/drawing/2014/main" id="{91F4636E-2466-17E4-04F6-71AB258B9D3A}"/>
              </a:ext>
            </a:extLst>
          </p:cNvPr>
          <p:cNvSpPr txBox="1"/>
          <p:nvPr/>
        </p:nvSpPr>
        <p:spPr>
          <a:xfrm>
            <a:off x="4949478" y="3362466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A8A9CD6D-7DE3-8A22-18CF-0E27617138D3}"/>
              </a:ext>
            </a:extLst>
          </p:cNvPr>
          <p:cNvSpPr txBox="1"/>
          <p:nvPr/>
        </p:nvSpPr>
        <p:spPr>
          <a:xfrm>
            <a:off x="4565394" y="3911847"/>
            <a:ext cx="38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✅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DA81348-208C-3892-5960-81B38F80702E}"/>
              </a:ext>
            </a:extLst>
          </p:cNvPr>
          <p:cNvSpPr/>
          <p:nvPr/>
        </p:nvSpPr>
        <p:spPr>
          <a:xfrm>
            <a:off x="533914" y="555669"/>
            <a:ext cx="8235285" cy="377493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.mkdir">
            <a:hlinkClick r:id="" action="ppaction://media"/>
            <a:extLst>
              <a:ext uri="{FF2B5EF4-FFF2-40B4-BE49-F238E27FC236}">
                <a16:creationId xmlns:a16="http://schemas.microsoft.com/office/drawing/2014/main" id="{D017680A-9236-D8EE-D7F3-DE51CB89B9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16366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.init">
            <a:hlinkClick r:id="" action="ppaction://media"/>
            <a:extLst>
              <a:ext uri="{FF2B5EF4-FFF2-40B4-BE49-F238E27FC236}">
                <a16:creationId xmlns:a16="http://schemas.microsoft.com/office/drawing/2014/main" id="{F41D4315-575A-B0B0-2C73-71EC520F3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install">
            <a:hlinkClick r:id="" action="ppaction://media"/>
            <a:extLst>
              <a:ext uri="{FF2B5EF4-FFF2-40B4-BE49-F238E27FC236}">
                <a16:creationId xmlns:a16="http://schemas.microsoft.com/office/drawing/2014/main" id="{A63518E7-4933-B589-E8A3-9DE1A9B5D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.ls">
            <a:hlinkClick r:id="" action="ppaction://media"/>
            <a:extLst>
              <a:ext uri="{FF2B5EF4-FFF2-40B4-BE49-F238E27FC236}">
                <a16:creationId xmlns:a16="http://schemas.microsoft.com/office/drawing/2014/main" id="{4E0B3888-FA4E-B9B5-2D96-E563C270D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4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.vim">
            <a:hlinkClick r:id="" action="ppaction://media"/>
            <a:extLst>
              <a:ext uri="{FF2B5EF4-FFF2-40B4-BE49-F238E27FC236}">
                <a16:creationId xmlns:a16="http://schemas.microsoft.com/office/drawing/2014/main" id="{F6F3DAA1-D04E-B0FF-24D3-936382590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.add">
            <a:hlinkClick r:id="" action="ppaction://media"/>
            <a:extLst>
              <a:ext uri="{FF2B5EF4-FFF2-40B4-BE49-F238E27FC236}">
                <a16:creationId xmlns:a16="http://schemas.microsoft.com/office/drawing/2014/main" id="{75BBC341-D8E3-44C5-1E1A-9D8C88B14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1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.run">
            <a:hlinkClick r:id="" action="ppaction://media"/>
            <a:extLst>
              <a:ext uri="{FF2B5EF4-FFF2-40B4-BE49-F238E27FC236}">
                <a16:creationId xmlns:a16="http://schemas.microsoft.com/office/drawing/2014/main" id="{CE4BAEE4-8071-1F34-4214-364015811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k 14" descr="Kvinne som løfter hender">
            <a:extLst>
              <a:ext uri="{FF2B5EF4-FFF2-40B4-BE49-F238E27FC236}">
                <a16:creationId xmlns:a16="http://schemas.microsoft.com/office/drawing/2014/main" id="{9D620D1F-E80B-7CCB-41A3-C255557AE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841" y="4732935"/>
            <a:ext cx="3389985" cy="21250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4FE21CB-D799-2BE1-E5EA-A1C3F50C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471162" cy="1325563"/>
          </a:xfrm>
        </p:spPr>
        <p:txBody>
          <a:bodyPr/>
          <a:lstStyle/>
          <a:p>
            <a:r>
              <a:rPr lang="en-US" dirty="0"/>
              <a:t>The easiest way to package your python project is to bundle it with a list of software requirements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4D962A-151C-E449-40BF-B112D2B2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089" y="1555449"/>
            <a:ext cx="5006546" cy="262280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├── </a:t>
            </a:r>
            <a:r>
              <a:rPr lang="en-US" dirty="0" err="1"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my_cool_project</a:t>
            </a:r>
            <a:endParaRPr lang="en-US" dirty="0">
              <a:latin typeface="Fira code" panose="020F0502020204030204" pitchFamily="49" charset="0"/>
              <a:ea typeface="Fira code" panose="020F0502020204030204" pitchFamily="49" charset="0"/>
              <a:cs typeface="Fira code" panose="020F0502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│   ├── __init__.py</a:t>
            </a:r>
          </a:p>
          <a:p>
            <a:pPr marL="0" indent="0">
              <a:buNone/>
            </a:pPr>
            <a:r>
              <a:rPr lang="en-US" dirty="0"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│   ├── main.py</a:t>
            </a:r>
          </a:p>
          <a:p>
            <a:pPr marL="0" indent="0">
              <a:buNone/>
            </a:pPr>
            <a:r>
              <a:rPr lang="en-US" dirty="0"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│   └── utils.py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└── requirements.txt</a:t>
            </a:r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5E436C37-39D8-0EC0-405E-55C30601446A}"/>
              </a:ext>
            </a:extLst>
          </p:cNvPr>
          <p:cNvGrpSpPr/>
          <p:nvPr/>
        </p:nvGrpSpPr>
        <p:grpSpPr>
          <a:xfrm>
            <a:off x="1854334" y="3625050"/>
            <a:ext cx="1301996" cy="1375348"/>
            <a:chOff x="2167558" y="2154151"/>
            <a:chExt cx="676275" cy="714375"/>
          </a:xfrm>
        </p:grpSpPr>
        <p:pic>
          <p:nvPicPr>
            <p:cNvPr id="7" name="Grafikk 6" descr="Kvinne som har Beanie">
              <a:extLst>
                <a:ext uri="{FF2B5EF4-FFF2-40B4-BE49-F238E27FC236}">
                  <a16:creationId xmlns:a16="http://schemas.microsoft.com/office/drawing/2014/main" id="{1F118F88-BF31-12D0-2CFD-C5D76A16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558" y="2154151"/>
              <a:ext cx="676275" cy="714375"/>
            </a:xfrm>
            <a:prstGeom prst="rect">
              <a:avLst/>
            </a:prstGeom>
          </p:spPr>
        </p:pic>
        <p:pic>
          <p:nvPicPr>
            <p:cNvPr id="11" name="Grafikk 10" descr="Et smilefjes">
              <a:extLst>
                <a:ext uri="{FF2B5EF4-FFF2-40B4-BE49-F238E27FC236}">
                  <a16:creationId xmlns:a16="http://schemas.microsoft.com/office/drawing/2014/main" id="{6744BBBB-9877-0E37-EAA0-DF6AAE43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38400" y="2402412"/>
              <a:ext cx="376858" cy="388635"/>
            </a:xfrm>
            <a:prstGeom prst="rect">
              <a:avLst/>
            </a:prstGeom>
          </p:spPr>
        </p:pic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A13420F7-1AFA-8175-5749-51F20E72E64A}"/>
              </a:ext>
            </a:extLst>
          </p:cNvPr>
          <p:cNvGrpSpPr/>
          <p:nvPr/>
        </p:nvGrpSpPr>
        <p:grpSpPr>
          <a:xfrm rot="905783">
            <a:off x="3394877" y="3941412"/>
            <a:ext cx="1841166" cy="1707452"/>
            <a:chOff x="3672103" y="2294888"/>
            <a:chExt cx="1841166" cy="1707452"/>
          </a:xfrm>
        </p:grpSpPr>
        <p:pic>
          <p:nvPicPr>
            <p:cNvPr id="24" name="Grafikk 23" descr="Papir kontur">
              <a:extLst>
                <a:ext uri="{FF2B5EF4-FFF2-40B4-BE49-F238E27FC236}">
                  <a16:creationId xmlns:a16="http://schemas.microsoft.com/office/drawing/2014/main" id="{1E8635D3-2F8D-DE8C-A38C-0A7733FB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72103" y="2294888"/>
              <a:ext cx="1707452" cy="1707452"/>
            </a:xfrm>
            <a:prstGeom prst="rect">
              <a:avLst/>
            </a:prstGeom>
          </p:spPr>
        </p:pic>
        <p:sp>
          <p:nvSpPr>
            <p:cNvPr id="25" name="TekstSylinder 24">
              <a:extLst>
                <a:ext uri="{FF2B5EF4-FFF2-40B4-BE49-F238E27FC236}">
                  <a16:creationId xmlns:a16="http://schemas.microsoft.com/office/drawing/2014/main" id="{9C89036F-FF19-A5F9-9629-22883E685393}"/>
                </a:ext>
              </a:extLst>
            </p:cNvPr>
            <p:cNvSpPr txBox="1"/>
            <p:nvPr/>
          </p:nvSpPr>
          <p:spPr>
            <a:xfrm>
              <a:off x="4027369" y="2696305"/>
              <a:ext cx="1485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what </a:t>
              </a:r>
            </a:p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you </a:t>
              </a:r>
            </a:p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need to install</a:t>
              </a:r>
            </a:p>
          </p:txBody>
        </p:sp>
      </p:grpSp>
      <p:sp>
        <p:nvSpPr>
          <p:cNvPr id="31" name="Rektangel 30">
            <a:extLst>
              <a:ext uri="{FF2B5EF4-FFF2-40B4-BE49-F238E27FC236}">
                <a16:creationId xmlns:a16="http://schemas.microsoft.com/office/drawing/2014/main" id="{3C63A8AD-CFED-AB3F-9580-78691D73F4D1}"/>
              </a:ext>
            </a:extLst>
          </p:cNvPr>
          <p:cNvSpPr/>
          <p:nvPr/>
        </p:nvSpPr>
        <p:spPr>
          <a:xfrm rot="20220000">
            <a:off x="1115073" y="3899805"/>
            <a:ext cx="1022202" cy="116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95D875F7-AE68-4D35-2390-25A6FA241336}"/>
              </a:ext>
            </a:extLst>
          </p:cNvPr>
          <p:cNvGrpSpPr/>
          <p:nvPr/>
        </p:nvGrpSpPr>
        <p:grpSpPr>
          <a:xfrm rot="20211319">
            <a:off x="678999" y="3511321"/>
            <a:ext cx="1781175" cy="1781175"/>
            <a:chOff x="4311763" y="2163806"/>
            <a:chExt cx="1781175" cy="1781175"/>
          </a:xfrm>
        </p:grpSpPr>
        <p:pic>
          <p:nvPicPr>
            <p:cNvPr id="29" name="Grafikk 28" descr="Papir kontur">
              <a:extLst>
                <a:ext uri="{FF2B5EF4-FFF2-40B4-BE49-F238E27FC236}">
                  <a16:creationId xmlns:a16="http://schemas.microsoft.com/office/drawing/2014/main" id="{AC50F0B3-AC96-DFAB-389B-5DE04612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763" y="2163806"/>
              <a:ext cx="1781175" cy="1781175"/>
            </a:xfrm>
            <a:prstGeom prst="rect">
              <a:avLst/>
            </a:prstGeom>
          </p:spPr>
        </p:pic>
        <p:sp>
          <p:nvSpPr>
            <p:cNvPr id="30" name="TekstSylinder 29">
              <a:extLst>
                <a:ext uri="{FF2B5EF4-FFF2-40B4-BE49-F238E27FC236}">
                  <a16:creationId xmlns:a16="http://schemas.microsoft.com/office/drawing/2014/main" id="{1E3D048B-1585-375E-D179-E5D57949F119}"/>
                </a:ext>
              </a:extLst>
            </p:cNvPr>
            <p:cNvSpPr txBox="1"/>
            <p:nvPr/>
          </p:nvSpPr>
          <p:spPr>
            <a:xfrm>
              <a:off x="4665791" y="2784648"/>
              <a:ext cx="13430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my cool</a:t>
              </a:r>
            </a:p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Python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17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.publish-build">
            <a:hlinkClick r:id="" action="ppaction://media"/>
            <a:extLst>
              <a:ext uri="{FF2B5EF4-FFF2-40B4-BE49-F238E27FC236}">
                <a16:creationId xmlns:a16="http://schemas.microsoft.com/office/drawing/2014/main" id="{D6C7CFEE-F532-9542-50A7-5A2BAF430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.publish-upload">
            <a:hlinkClick r:id="" action="ppaction://media"/>
            <a:extLst>
              <a:ext uri="{FF2B5EF4-FFF2-40B4-BE49-F238E27FC236}">
                <a16:creationId xmlns:a16="http://schemas.microsoft.com/office/drawing/2014/main" id="{B4D926F7-4DB4-CF4B-A97E-4DA6FA4B5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2FAF31-5EF3-80D8-32E4-A9ED813C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now pip install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pyconse23-demo</a:t>
            </a:r>
            <a:r>
              <a:rPr lang="en-US" dirty="0"/>
              <a:t> if you want to get the weather forecast for Stockholm!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269EE5F-D873-1F2B-C582-DC8CC63D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868" y="1933303"/>
            <a:ext cx="4720572" cy="4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18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F3809-295F-36F5-A256-FE1AD1D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resources are great if you want to learn more about packaging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6A3E08DC-7F4D-3F16-72A2-351C3B7F68FC}"/>
              </a:ext>
            </a:extLst>
          </p:cNvPr>
          <p:cNvSpPr txBox="1">
            <a:spLocks/>
          </p:cNvSpPr>
          <p:nvPr/>
        </p:nvSpPr>
        <p:spPr>
          <a:xfrm>
            <a:off x="838200" y="1303110"/>
            <a:ext cx="10515600" cy="419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pyOpenSci Python Open Source Package Development Guide: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https://www.pyopensci.org/python-package-guide/</a:t>
            </a:r>
            <a:endParaRPr lang="en-US" sz="1800">
              <a:solidFill>
                <a:srgbClr val="000000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Python Packaging User Guide: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https://packaging.python.org/en/latest/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Declaring project metadata: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https://packaging.python.org/en/latest/specifications/declaring-project-metadata/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Why SciPy builds for Python 3.12 on Windows are a minor miracle: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https://labs.quansight.org/blog/building-scipy-with-flang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Various PEPs (somewhat in order of relevance):</a:t>
            </a:r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How to store metadata in pyproject.toml files: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PEP 621</a:t>
            </a:r>
            <a:endParaRPr lang="en-US" sz="14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Dependency specification: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508</a:t>
            </a: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Build backend metadata and interfaces: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PEP 517 &amp; 518</a:t>
            </a: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The wheel standard: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427</a:t>
            </a:r>
            <a:endParaRPr lang="en-US" sz="14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How metadata is stored in installed projects (in PKG-INFO files):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345, 566 &amp; 643</a:t>
            </a:r>
          </a:p>
          <a:p>
            <a:pPr lvl="1"/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F3809-295F-36F5-A256-FE1AD1D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resources are great if you want to learn more about packaging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BDFC01-3C2F-0104-041D-8DBF07E2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0"/>
            <a:ext cx="10515600" cy="4192433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pyOpenSci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Python Open Source Package Development Guide: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https://www.pyopensci.org/python-package-guide/</a:t>
            </a:r>
            <a:endParaRPr lang="en-US" sz="1800" b="0" i="0" dirty="0">
              <a:solidFill>
                <a:srgbClr val="000000"/>
              </a:solidFill>
              <a:effectLst/>
              <a:latin typeface="Roboto Bold" panose="02000000000000000000" pitchFamily="2" charset="0"/>
              <a:ea typeface="Roboto Bold" panose="02000000000000000000" pitchFamily="2" charset="0"/>
            </a:endParaRP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Roboto Bold" panose="02000000000000000000" pitchFamily="2" charset="0"/>
                <a:ea typeface="Roboto Bold" panose="02000000000000000000" pitchFamily="2" charset="0"/>
              </a:rPr>
              <a:t>Python Packaging User Guide: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https://packaging.python.org/en/latest/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l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Declaring project metadata: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https://packaging.python.org/en/latest/specifications/declaring-project-metadata/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l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Why SciPy builds for Python 3.12 on Windows are a minor miracle: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https://labs.quansight.org/blog/building-scipy-with-flang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l"/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Various PEPs (somewhat in order of relevance):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How to store metadata in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pyproject.toml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 files: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PEP 621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Dependency specification: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PEP 508</a:t>
            </a: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Build backend metadata and interfaces: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PEP 517 &amp; 518</a:t>
            </a: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The wheel standard: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PEP 427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How metadata is stored in installed projects (in PKG-INFO files):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PEP 345, 566 &amp; 643</a:t>
            </a:r>
          </a:p>
          <a:p>
            <a:pPr lvl="1"/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BA7DC094-3464-B1CE-C2EC-1F504C06C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050" y="5867994"/>
            <a:ext cx="2381534" cy="5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8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F3809-295F-36F5-A256-FE1AD1D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resources are great if you want to learn more about packaging</a:t>
            </a:r>
          </a:p>
        </p:txBody>
      </p:sp>
      <p:pic>
        <p:nvPicPr>
          <p:cNvPr id="7" name="Bilde 6" descr="Et bilde som inneholder person, Menneskeansikt, klær, smil&#10;&#10;Automatisk generert beskrivelse">
            <a:extLst>
              <a:ext uri="{FF2B5EF4-FFF2-40B4-BE49-F238E27FC236}">
                <a16:creationId xmlns:a16="http://schemas.microsoft.com/office/drawing/2014/main" id="{AF1F8939-CDA8-E8BD-ABB7-38710A34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13351" r="1359" b="31469"/>
          <a:stretch/>
        </p:blipFill>
        <p:spPr>
          <a:xfrm>
            <a:off x="10045463" y="5200349"/>
            <a:ext cx="1349138" cy="1339306"/>
          </a:xfrm>
          <a:prstGeom prst="ellipse">
            <a:avLst/>
          </a:prstGeom>
        </p:spPr>
      </p:pic>
      <p:pic>
        <p:nvPicPr>
          <p:cNvPr id="9" name="Grafikk 8">
            <a:extLst>
              <a:ext uri="{FF2B5EF4-FFF2-40B4-BE49-F238E27FC236}">
                <a16:creationId xmlns:a16="http://schemas.microsoft.com/office/drawing/2014/main" id="{89BE5B0D-D22F-9086-3186-B6CF1CDC1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" y="5867994"/>
            <a:ext cx="2381534" cy="592582"/>
          </a:xfrm>
          <a:prstGeom prst="rect">
            <a:avLst/>
          </a:prstGeo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1FA4456A-831E-7763-7B59-8C0CE312AEC5}"/>
              </a:ext>
            </a:extLst>
          </p:cNvPr>
          <p:cNvSpPr txBox="1">
            <a:spLocks/>
          </p:cNvSpPr>
          <p:nvPr/>
        </p:nvSpPr>
        <p:spPr>
          <a:xfrm>
            <a:off x="838200" y="1303110"/>
            <a:ext cx="10515600" cy="419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pyOpenSci Python Open Source Package Development Guide: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https://www.pyopensci.org/python-package-guide/</a:t>
            </a:r>
            <a:endParaRPr lang="en-US" sz="1800">
              <a:solidFill>
                <a:srgbClr val="000000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Python Packaging User Guide: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https://packaging.python.org/en/latest/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Declaring project metadata: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https://packaging.python.org/en/latest/specifications/declaring-project-metadata/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Why SciPy builds for Python 3.12 on Windows are a minor miracle: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https://labs.quansight.org/blog/building-scipy-with-flang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Various PEPs (somewhat in order of relevance):</a:t>
            </a:r>
            <a:endParaRPr lang="en-US" sz="1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How to store metadata in pyproject.toml files: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PEP 621</a:t>
            </a:r>
            <a:endParaRPr lang="en-US" sz="14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Dependency specification: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508</a:t>
            </a: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Build backend metadata and interfaces: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PEP 517 &amp; 518</a:t>
            </a: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The wheel standard: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427</a:t>
            </a:r>
            <a:endParaRPr lang="en-US" sz="14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How metadata is stored in installed projects (in PKG-INFO files):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PEP 345, 566 &amp; 643</a:t>
            </a:r>
          </a:p>
          <a:p>
            <a:pPr lvl="1"/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02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F3809-295F-36F5-A256-FE1AD1D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summarise</a:t>
            </a:r>
            <a:r>
              <a:rPr lang="en-US" dirty="0"/>
              <a:t>, packaging is the task of preparing your code to be easily used by others, and PDM makes packaging easy</a:t>
            </a:r>
          </a:p>
        </p:txBody>
      </p:sp>
      <p:grpSp>
        <p:nvGrpSpPr>
          <p:cNvPr id="60" name="Gruppe 59">
            <a:extLst>
              <a:ext uri="{FF2B5EF4-FFF2-40B4-BE49-F238E27FC236}">
                <a16:creationId xmlns:a16="http://schemas.microsoft.com/office/drawing/2014/main" id="{55B25FD6-46EE-0758-EC05-DF2F318CC656}"/>
              </a:ext>
            </a:extLst>
          </p:cNvPr>
          <p:cNvGrpSpPr/>
          <p:nvPr/>
        </p:nvGrpSpPr>
        <p:grpSpPr>
          <a:xfrm>
            <a:off x="4830936" y="2379945"/>
            <a:ext cx="6782984" cy="3276231"/>
            <a:chOff x="5408991" y="3289038"/>
            <a:chExt cx="5678835" cy="2742919"/>
          </a:xfrm>
        </p:grpSpPr>
        <p:grpSp>
          <p:nvGrpSpPr>
            <p:cNvPr id="4" name="Gruppe 3">
              <a:extLst>
                <a:ext uri="{FF2B5EF4-FFF2-40B4-BE49-F238E27FC236}">
                  <a16:creationId xmlns:a16="http://schemas.microsoft.com/office/drawing/2014/main" id="{93E59B45-1120-5223-D148-769B5773DD17}"/>
                </a:ext>
              </a:extLst>
            </p:cNvPr>
            <p:cNvGrpSpPr/>
            <p:nvPr/>
          </p:nvGrpSpPr>
          <p:grpSpPr>
            <a:xfrm>
              <a:off x="5408991" y="4007713"/>
              <a:ext cx="1647825" cy="1801922"/>
              <a:chOff x="5272087" y="2208103"/>
              <a:chExt cx="1647825" cy="1801922"/>
            </a:xfrm>
          </p:grpSpPr>
          <p:pic>
            <p:nvPicPr>
              <p:cNvPr id="5" name="Grafikk 4" descr="Mann som hever hånd">
                <a:extLst>
                  <a:ext uri="{FF2B5EF4-FFF2-40B4-BE49-F238E27FC236}">
                    <a16:creationId xmlns:a16="http://schemas.microsoft.com/office/drawing/2014/main" id="{39FCC07A-FF32-AA43-42E6-FDF7D830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72087" y="2847975"/>
                <a:ext cx="1647825" cy="1162050"/>
              </a:xfrm>
              <a:prstGeom prst="rect">
                <a:avLst/>
              </a:prstGeom>
            </p:spPr>
          </p:pic>
          <p:grpSp>
            <p:nvGrpSpPr>
              <p:cNvPr id="6" name="Gruppe 5">
                <a:extLst>
                  <a:ext uri="{FF2B5EF4-FFF2-40B4-BE49-F238E27FC236}">
                    <a16:creationId xmlns:a16="http://schemas.microsoft.com/office/drawing/2014/main" id="{98B0B20C-BAA3-8FEF-83C6-0B69B25EE6A6}"/>
                  </a:ext>
                </a:extLst>
              </p:cNvPr>
              <p:cNvGrpSpPr/>
              <p:nvPr/>
            </p:nvGrpSpPr>
            <p:grpSpPr>
              <a:xfrm>
                <a:off x="5424055" y="2208103"/>
                <a:ext cx="891218" cy="880078"/>
                <a:chOff x="5522100" y="2295827"/>
                <a:chExt cx="762000" cy="752475"/>
              </a:xfrm>
            </p:grpSpPr>
            <p:pic>
              <p:nvPicPr>
                <p:cNvPr id="7" name="Grafikk 6" descr="Kvinne med uavgjort hår">
                  <a:extLst>
                    <a:ext uri="{FF2B5EF4-FFF2-40B4-BE49-F238E27FC236}">
                      <a16:creationId xmlns:a16="http://schemas.microsoft.com/office/drawing/2014/main" id="{3DFDA3E3-F714-3158-FE66-D19F5D345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2100" y="2295827"/>
                  <a:ext cx="762000" cy="752475"/>
                </a:xfrm>
                <a:prstGeom prst="rect">
                  <a:avLst/>
                </a:prstGeom>
              </p:spPr>
            </p:pic>
            <p:pic>
              <p:nvPicPr>
                <p:cNvPr id="8" name="Grafikk 7" descr="Smilende ansikt med tenner">
                  <a:extLst>
                    <a:ext uri="{FF2B5EF4-FFF2-40B4-BE49-F238E27FC236}">
                      <a16:creationId xmlns:a16="http://schemas.microsoft.com/office/drawing/2014/main" id="{DEE201E4-E557-F5EC-3EC8-C3AD4F79E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880" y="2602151"/>
                  <a:ext cx="304800" cy="3333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uppe 8">
              <a:extLst>
                <a:ext uri="{FF2B5EF4-FFF2-40B4-BE49-F238E27FC236}">
                  <a16:creationId xmlns:a16="http://schemas.microsoft.com/office/drawing/2014/main" id="{B169BE7A-5C00-BB62-C959-78B48A4DD272}"/>
                </a:ext>
              </a:extLst>
            </p:cNvPr>
            <p:cNvGrpSpPr/>
            <p:nvPr/>
          </p:nvGrpSpPr>
          <p:grpSpPr>
            <a:xfrm rot="17859318" flipH="1">
              <a:off x="6819677" y="4658245"/>
              <a:ext cx="141902" cy="353331"/>
              <a:chOff x="8731934" y="2668765"/>
              <a:chExt cx="253778" cy="631899"/>
            </a:xfrm>
          </p:grpSpPr>
          <p:sp>
            <p:nvSpPr>
              <p:cNvPr id="10" name="Rektangel 9">
                <a:extLst>
                  <a:ext uri="{FF2B5EF4-FFF2-40B4-BE49-F238E27FC236}">
                    <a16:creationId xmlns:a16="http://schemas.microsoft.com/office/drawing/2014/main" id="{DC8C8FED-3009-F5FD-426F-480D12E4217B}"/>
                  </a:ext>
                </a:extLst>
              </p:cNvPr>
              <p:cNvSpPr/>
              <p:nvPr/>
            </p:nvSpPr>
            <p:spPr>
              <a:xfrm>
                <a:off x="8821429" y="2833431"/>
                <a:ext cx="81764" cy="46723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0A14547A-9A04-D6A5-9CA2-86892D281C16}"/>
                  </a:ext>
                </a:extLst>
              </p:cNvPr>
              <p:cNvSpPr/>
              <p:nvPr/>
            </p:nvSpPr>
            <p:spPr>
              <a:xfrm>
                <a:off x="8731934" y="2668765"/>
                <a:ext cx="253778" cy="253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6DC03F09-01FE-AA47-269B-960A011D3AEA}"/>
                </a:ext>
              </a:extLst>
            </p:cNvPr>
            <p:cNvGrpSpPr/>
            <p:nvPr/>
          </p:nvGrpSpPr>
          <p:grpSpPr>
            <a:xfrm flipH="1">
              <a:off x="7074472" y="3289038"/>
              <a:ext cx="699863" cy="364146"/>
              <a:chOff x="4070462" y="3092698"/>
              <a:chExt cx="943610" cy="490970"/>
            </a:xfrm>
            <a:solidFill>
              <a:schemeClr val="tx1"/>
            </a:solidFill>
          </p:grpSpPr>
          <p:pic>
            <p:nvPicPr>
              <p:cNvPr id="13" name="Grafikk 12" descr="Lys på med heldekkende fyll">
                <a:extLst>
                  <a:ext uri="{FF2B5EF4-FFF2-40B4-BE49-F238E27FC236}">
                    <a16:creationId xmlns:a16="http://schemas.microsoft.com/office/drawing/2014/main" id="{F6A2A712-D581-A20F-545A-B87D57EB3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523102" y="3092698"/>
                <a:ext cx="490970" cy="490970"/>
              </a:xfrm>
              <a:prstGeom prst="rect">
                <a:avLst/>
              </a:prstGeom>
            </p:spPr>
          </p:pic>
          <p:pic>
            <p:nvPicPr>
              <p:cNvPr id="14" name="Grafikk 13" descr="Lys på med heldekkende fyll">
                <a:extLst>
                  <a:ext uri="{FF2B5EF4-FFF2-40B4-BE49-F238E27FC236}">
                    <a16:creationId xmlns:a16="http://schemas.microsoft.com/office/drawing/2014/main" id="{2D5059CC-7CA5-5D8B-5B47-D7CAC1A09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70462" y="3092698"/>
                <a:ext cx="490970" cy="490970"/>
              </a:xfrm>
              <a:prstGeom prst="rect">
                <a:avLst/>
              </a:prstGeom>
            </p:spPr>
          </p:pic>
        </p:grpSp>
        <p:pic>
          <p:nvPicPr>
            <p:cNvPr id="15" name="Grafikk 14" descr="Åpen flytteeske kontur">
              <a:extLst>
                <a:ext uri="{FF2B5EF4-FFF2-40B4-BE49-F238E27FC236}">
                  <a16:creationId xmlns:a16="http://schemas.microsoft.com/office/drawing/2014/main" id="{0A5BC367-BADA-478C-928C-240425088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0173426" y="4984407"/>
              <a:ext cx="914400" cy="914400"/>
            </a:xfrm>
            <a:prstGeom prst="rect">
              <a:avLst/>
            </a:prstGeom>
          </p:spPr>
        </p:pic>
        <p:grpSp>
          <p:nvGrpSpPr>
            <p:cNvPr id="16" name="Gruppe 15">
              <a:extLst>
                <a:ext uri="{FF2B5EF4-FFF2-40B4-BE49-F238E27FC236}">
                  <a16:creationId xmlns:a16="http://schemas.microsoft.com/office/drawing/2014/main" id="{2E940C1E-3842-7CF8-6247-EBD7D1B3F6EE}"/>
                </a:ext>
              </a:extLst>
            </p:cNvPr>
            <p:cNvGrpSpPr/>
            <p:nvPr/>
          </p:nvGrpSpPr>
          <p:grpSpPr>
            <a:xfrm rot="1316643">
              <a:off x="10203141" y="4597514"/>
              <a:ext cx="854970" cy="854970"/>
              <a:chOff x="4972050" y="4120320"/>
              <a:chExt cx="914400" cy="914400"/>
            </a:xfrm>
          </p:grpSpPr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70872025-60D5-9E3C-778D-6155D8048463}"/>
                  </a:ext>
                </a:extLst>
              </p:cNvPr>
              <p:cNvSpPr/>
              <p:nvPr/>
            </p:nvSpPr>
            <p:spPr>
              <a:xfrm>
                <a:off x="5164950" y="4395769"/>
                <a:ext cx="527050" cy="5604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uppe 17">
                <a:extLst>
                  <a:ext uri="{FF2B5EF4-FFF2-40B4-BE49-F238E27FC236}">
                    <a16:creationId xmlns:a16="http://schemas.microsoft.com/office/drawing/2014/main" id="{BD4886CC-D042-21E6-CF33-68913DD70DB3}"/>
                  </a:ext>
                </a:extLst>
              </p:cNvPr>
              <p:cNvGrpSpPr/>
              <p:nvPr/>
            </p:nvGrpSpPr>
            <p:grpSpPr>
              <a:xfrm>
                <a:off x="4972050" y="4120320"/>
                <a:ext cx="914400" cy="914400"/>
                <a:chOff x="5515750" y="4804550"/>
                <a:chExt cx="914400" cy="914400"/>
              </a:xfrm>
            </p:grpSpPr>
            <p:pic>
              <p:nvPicPr>
                <p:cNvPr id="19" name="Grafikk 18" descr="Binær med heldekkende fyll">
                  <a:extLst>
                    <a:ext uri="{FF2B5EF4-FFF2-40B4-BE49-F238E27FC236}">
                      <a16:creationId xmlns:a16="http://schemas.microsoft.com/office/drawing/2014/main" id="{BC2E5E54-7328-3E79-B157-812C2796E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50" y="5080000"/>
                  <a:ext cx="527050" cy="527050"/>
                </a:xfrm>
                <a:prstGeom prst="rect">
                  <a:avLst/>
                </a:prstGeom>
              </p:spPr>
            </p:pic>
            <p:pic>
              <p:nvPicPr>
                <p:cNvPr id="20" name="Grafikk 19" descr="Papir kontur">
                  <a:extLst>
                    <a:ext uri="{FF2B5EF4-FFF2-40B4-BE49-F238E27FC236}">
                      <a16:creationId xmlns:a16="http://schemas.microsoft.com/office/drawing/2014/main" id="{C2619F3E-EA97-C8FF-93DF-FBD70A2C7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5750" y="4804550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uppe 20">
              <a:extLst>
                <a:ext uri="{FF2B5EF4-FFF2-40B4-BE49-F238E27FC236}">
                  <a16:creationId xmlns:a16="http://schemas.microsoft.com/office/drawing/2014/main" id="{09436023-E7A8-43C3-BE91-AAA43DEFDFD9}"/>
                </a:ext>
              </a:extLst>
            </p:cNvPr>
            <p:cNvGrpSpPr/>
            <p:nvPr/>
          </p:nvGrpSpPr>
          <p:grpSpPr>
            <a:xfrm flipH="1">
              <a:off x="7004153" y="3817539"/>
              <a:ext cx="301326" cy="151931"/>
              <a:chOff x="5589918" y="3297421"/>
              <a:chExt cx="301326" cy="151931"/>
            </a:xfrm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91441AA3-41DC-4214-D5EA-8112B81C10BF}"/>
                  </a:ext>
                </a:extLst>
              </p:cNvPr>
              <p:cNvSpPr/>
              <p:nvPr/>
            </p:nvSpPr>
            <p:spPr>
              <a:xfrm>
                <a:off x="5742253" y="3319711"/>
                <a:ext cx="148991" cy="1073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2CA8171A-7430-3B07-12FF-D6865C3502F6}"/>
                  </a:ext>
                </a:extLst>
              </p:cNvPr>
              <p:cNvSpPr/>
              <p:nvPr/>
            </p:nvSpPr>
            <p:spPr>
              <a:xfrm rot="5400000">
                <a:off x="5640841" y="3246498"/>
                <a:ext cx="151931" cy="2537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ktangel: klippede hjørner øverst 23">
              <a:extLst>
                <a:ext uri="{FF2B5EF4-FFF2-40B4-BE49-F238E27FC236}">
                  <a16:creationId xmlns:a16="http://schemas.microsoft.com/office/drawing/2014/main" id="{AC3FDC71-7775-E3FF-1B98-AF1617889A5B}"/>
                </a:ext>
              </a:extLst>
            </p:cNvPr>
            <p:cNvSpPr/>
            <p:nvPr/>
          </p:nvSpPr>
          <p:spPr>
            <a:xfrm rot="16200000" flipH="1">
              <a:off x="6880748" y="4879083"/>
              <a:ext cx="503664" cy="253778"/>
            </a:xfrm>
            <a:prstGeom prst="snip2Same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D3760434-56A9-0A7C-F856-7A7D6C0C7875}"/>
                </a:ext>
              </a:extLst>
            </p:cNvPr>
            <p:cNvGrpSpPr/>
            <p:nvPr/>
          </p:nvGrpSpPr>
          <p:grpSpPr>
            <a:xfrm rot="15715430" flipH="1">
              <a:off x="6851138" y="4176020"/>
              <a:ext cx="141902" cy="353331"/>
              <a:chOff x="8731934" y="2668765"/>
              <a:chExt cx="253778" cy="631899"/>
            </a:xfrm>
          </p:grpSpPr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9241CA3C-B393-1525-9ED9-38133A6640B3}"/>
                  </a:ext>
                </a:extLst>
              </p:cNvPr>
              <p:cNvSpPr/>
              <p:nvPr/>
            </p:nvSpPr>
            <p:spPr>
              <a:xfrm>
                <a:off x="8821429" y="2833431"/>
                <a:ext cx="81764" cy="467233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795E256-C7DC-E99E-1645-4E17D5DA8A5E}"/>
                  </a:ext>
                </a:extLst>
              </p:cNvPr>
              <p:cNvSpPr/>
              <p:nvPr/>
            </p:nvSpPr>
            <p:spPr>
              <a:xfrm>
                <a:off x="8731934" y="2668765"/>
                <a:ext cx="253778" cy="2537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ktangel: klippede hjørner øverst 27">
              <a:extLst>
                <a:ext uri="{FF2B5EF4-FFF2-40B4-BE49-F238E27FC236}">
                  <a16:creationId xmlns:a16="http://schemas.microsoft.com/office/drawing/2014/main" id="{0237B991-B287-98D9-0A2C-DF4E3DE1EFDC}"/>
                </a:ext>
              </a:extLst>
            </p:cNvPr>
            <p:cNvSpPr/>
            <p:nvPr/>
          </p:nvSpPr>
          <p:spPr>
            <a:xfrm rot="16200000" flipH="1">
              <a:off x="6892274" y="4188082"/>
              <a:ext cx="503664" cy="253778"/>
            </a:xfrm>
            <a:prstGeom prst="snip2Same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</a:t>
              </a: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23B0910D-8689-B925-3560-E3948BB3CDE8}"/>
                </a:ext>
              </a:extLst>
            </p:cNvPr>
            <p:cNvGrpSpPr/>
            <p:nvPr/>
          </p:nvGrpSpPr>
          <p:grpSpPr>
            <a:xfrm flipH="1">
              <a:off x="7004154" y="5356735"/>
              <a:ext cx="301326" cy="151931"/>
              <a:chOff x="5589918" y="3297421"/>
              <a:chExt cx="301326" cy="151931"/>
            </a:xfrm>
          </p:grpSpPr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E15D66A-BCC9-A333-4921-F340555BB915}"/>
                  </a:ext>
                </a:extLst>
              </p:cNvPr>
              <p:cNvSpPr/>
              <p:nvPr/>
            </p:nvSpPr>
            <p:spPr>
              <a:xfrm>
                <a:off x="5742253" y="3319711"/>
                <a:ext cx="148991" cy="1073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A22D0F-128B-2DD5-75E7-3CB9F45AAD4E}"/>
                  </a:ext>
                </a:extLst>
              </p:cNvPr>
              <p:cNvSpPr/>
              <p:nvPr/>
            </p:nvSpPr>
            <p:spPr>
              <a:xfrm rot="5400000">
                <a:off x="5640841" y="3246498"/>
                <a:ext cx="151931" cy="2537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00047BB5-3E1A-D87F-4ED4-BDE8E07C23DA}"/>
                </a:ext>
              </a:extLst>
            </p:cNvPr>
            <p:cNvSpPr/>
            <p:nvPr/>
          </p:nvSpPr>
          <p:spPr>
            <a:xfrm flipH="1">
              <a:off x="7084177" y="3606668"/>
              <a:ext cx="667260" cy="220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uppe 32">
              <a:extLst>
                <a:ext uri="{FF2B5EF4-FFF2-40B4-BE49-F238E27FC236}">
                  <a16:creationId xmlns:a16="http://schemas.microsoft.com/office/drawing/2014/main" id="{EEB6D37B-AE8E-3EAA-854D-6D3E2D1D3ACC}"/>
                </a:ext>
              </a:extLst>
            </p:cNvPr>
            <p:cNvGrpSpPr/>
            <p:nvPr/>
          </p:nvGrpSpPr>
          <p:grpSpPr>
            <a:xfrm>
              <a:off x="7136814" y="3775991"/>
              <a:ext cx="561985" cy="264677"/>
              <a:chOff x="4107850" y="4577657"/>
              <a:chExt cx="561985" cy="264677"/>
            </a:xfrm>
          </p:grpSpPr>
          <p:grpSp>
            <p:nvGrpSpPr>
              <p:cNvPr id="34" name="Gruppe 33">
                <a:extLst>
                  <a:ext uri="{FF2B5EF4-FFF2-40B4-BE49-F238E27FC236}">
                    <a16:creationId xmlns:a16="http://schemas.microsoft.com/office/drawing/2014/main" id="{51D5995F-2B86-DCA9-E966-911C1504325A}"/>
                  </a:ext>
                </a:extLst>
              </p:cNvPr>
              <p:cNvGrpSpPr/>
              <p:nvPr/>
            </p:nvGrpSpPr>
            <p:grpSpPr>
              <a:xfrm flipH="1">
                <a:off x="4416057" y="4577657"/>
                <a:ext cx="253778" cy="264677"/>
                <a:chOff x="4692392" y="2878535"/>
                <a:chExt cx="253778" cy="488754"/>
              </a:xfrm>
              <a:solidFill>
                <a:srgbClr val="B583DC"/>
              </a:solidFill>
            </p:grpSpPr>
            <p:sp>
              <p:nvSpPr>
                <p:cNvPr id="38" name="Rektangel: avrundede hjørner 37">
                  <a:extLst>
                    <a:ext uri="{FF2B5EF4-FFF2-40B4-BE49-F238E27FC236}">
                      <a16:creationId xmlns:a16="http://schemas.microsoft.com/office/drawing/2014/main" id="{462CEDD7-6C9B-5ED1-1813-8D081E7628F6}"/>
                    </a:ext>
                  </a:extLst>
                </p:cNvPr>
                <p:cNvSpPr/>
                <p:nvPr/>
              </p:nvSpPr>
              <p:spPr>
                <a:xfrm>
                  <a:off x="4796739" y="2878535"/>
                  <a:ext cx="45719" cy="488754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ktangel: avrundede hjørner 38">
                  <a:extLst>
                    <a:ext uri="{FF2B5EF4-FFF2-40B4-BE49-F238E27FC236}">
                      <a16:creationId xmlns:a16="http://schemas.microsoft.com/office/drawing/2014/main" id="{4E74AA59-8DB3-C865-A41E-90139D559C4C}"/>
                    </a:ext>
                  </a:extLst>
                </p:cNvPr>
                <p:cNvSpPr/>
                <p:nvPr/>
              </p:nvSpPr>
              <p:spPr>
                <a:xfrm>
                  <a:off x="4692392" y="2940246"/>
                  <a:ext cx="253778" cy="11430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5" name="Gruppe 34">
                <a:extLst>
                  <a:ext uri="{FF2B5EF4-FFF2-40B4-BE49-F238E27FC236}">
                    <a16:creationId xmlns:a16="http://schemas.microsoft.com/office/drawing/2014/main" id="{0A3F4EB5-1993-E8A2-2E7F-74B6F0D3A8F1}"/>
                  </a:ext>
                </a:extLst>
              </p:cNvPr>
              <p:cNvGrpSpPr/>
              <p:nvPr/>
            </p:nvGrpSpPr>
            <p:grpSpPr>
              <a:xfrm flipH="1">
                <a:off x="4107850" y="4577657"/>
                <a:ext cx="253778" cy="264677"/>
                <a:chOff x="4979220" y="2875483"/>
                <a:chExt cx="253778" cy="488754"/>
              </a:xfrm>
              <a:solidFill>
                <a:srgbClr val="B583DC"/>
              </a:solidFill>
            </p:grpSpPr>
            <p:sp>
              <p:nvSpPr>
                <p:cNvPr id="36" name="Rektangel: avrundede hjørner 35">
                  <a:extLst>
                    <a:ext uri="{FF2B5EF4-FFF2-40B4-BE49-F238E27FC236}">
                      <a16:creationId xmlns:a16="http://schemas.microsoft.com/office/drawing/2014/main" id="{9C1E2A43-50ED-C23E-E2ED-3BCA9E27DABA}"/>
                    </a:ext>
                  </a:extLst>
                </p:cNvPr>
                <p:cNvSpPr/>
                <p:nvPr/>
              </p:nvSpPr>
              <p:spPr>
                <a:xfrm>
                  <a:off x="5093306" y="2875483"/>
                  <a:ext cx="45719" cy="488754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ktangel: avrundede hjørner 36">
                  <a:extLst>
                    <a:ext uri="{FF2B5EF4-FFF2-40B4-BE49-F238E27FC236}">
                      <a16:creationId xmlns:a16="http://schemas.microsoft.com/office/drawing/2014/main" id="{95EF7F84-46F2-2827-7511-7DDAACE3D54C}"/>
                    </a:ext>
                  </a:extLst>
                </p:cNvPr>
                <p:cNvSpPr/>
                <p:nvPr/>
              </p:nvSpPr>
              <p:spPr>
                <a:xfrm>
                  <a:off x="4979220" y="3133177"/>
                  <a:ext cx="253778" cy="11430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06FDAE6D-22DD-DEC4-71C8-41D28891BD1D}"/>
                </a:ext>
              </a:extLst>
            </p:cNvPr>
            <p:cNvGrpSpPr/>
            <p:nvPr/>
          </p:nvGrpSpPr>
          <p:grpSpPr>
            <a:xfrm flipH="1">
              <a:off x="7169953" y="4660557"/>
              <a:ext cx="495708" cy="291100"/>
              <a:chOff x="5920834" y="2077529"/>
              <a:chExt cx="560872" cy="329367"/>
            </a:xfrm>
            <a:solidFill>
              <a:schemeClr val="tx1"/>
            </a:solidFill>
          </p:grpSpPr>
          <p:grpSp>
            <p:nvGrpSpPr>
              <p:cNvPr id="41" name="Gruppe 40">
                <a:extLst>
                  <a:ext uri="{FF2B5EF4-FFF2-40B4-BE49-F238E27FC236}">
                    <a16:creationId xmlns:a16="http://schemas.microsoft.com/office/drawing/2014/main" id="{D583A85D-6E35-98F9-86FF-410D34A209B1}"/>
                  </a:ext>
                </a:extLst>
              </p:cNvPr>
              <p:cNvGrpSpPr/>
              <p:nvPr/>
            </p:nvGrpSpPr>
            <p:grpSpPr>
              <a:xfrm>
                <a:off x="5920834" y="2077529"/>
                <a:ext cx="560872" cy="94171"/>
                <a:chOff x="5920834" y="2077529"/>
                <a:chExt cx="560872" cy="94171"/>
              </a:xfrm>
              <a:grpFill/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73AF5E09-93B6-77DB-D8BE-0E447DB1BD5B}"/>
                    </a:ext>
                  </a:extLst>
                </p:cNvPr>
                <p:cNvSpPr/>
                <p:nvPr/>
              </p:nvSpPr>
              <p:spPr>
                <a:xfrm>
                  <a:off x="5920834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3A96DA0A-BCE2-BC4F-23AD-67824BCE009E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BA61365B-142F-3583-9C06-8E27032F7947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D62FB870-20FA-77B0-59F4-877C8D1C39ED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uppe 41">
                <a:extLst>
                  <a:ext uri="{FF2B5EF4-FFF2-40B4-BE49-F238E27FC236}">
                    <a16:creationId xmlns:a16="http://schemas.microsoft.com/office/drawing/2014/main" id="{C1A73EF7-174B-99CB-BBC0-D0EFD72768E8}"/>
                  </a:ext>
                </a:extLst>
              </p:cNvPr>
              <p:cNvGrpSpPr/>
              <p:nvPr/>
            </p:nvGrpSpPr>
            <p:grpSpPr>
              <a:xfrm>
                <a:off x="5998618" y="2190564"/>
                <a:ext cx="405305" cy="94171"/>
                <a:chOff x="6076401" y="2077529"/>
                <a:chExt cx="405305" cy="94171"/>
              </a:xfrm>
              <a:grpFill/>
            </p:grpSpPr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590BC82B-5FD2-7F49-734D-6722BC9D73E2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6BC43D85-2B35-71BF-FBB3-A6DDC871092A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44939ADA-D538-7DD4-8909-504F2075EBCF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uppe 42">
                <a:extLst>
                  <a:ext uri="{FF2B5EF4-FFF2-40B4-BE49-F238E27FC236}">
                    <a16:creationId xmlns:a16="http://schemas.microsoft.com/office/drawing/2014/main" id="{A2A6D740-4DE1-A124-2F3E-0BB80B63E67C}"/>
                  </a:ext>
                </a:extLst>
              </p:cNvPr>
              <p:cNvGrpSpPr/>
              <p:nvPr/>
            </p:nvGrpSpPr>
            <p:grpSpPr>
              <a:xfrm>
                <a:off x="5920834" y="2312725"/>
                <a:ext cx="560872" cy="94171"/>
                <a:chOff x="5920834" y="2077529"/>
                <a:chExt cx="560872" cy="94171"/>
              </a:xfrm>
              <a:grpFill/>
            </p:grpSpPr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BD91D789-D0C5-191A-D641-346379D3AC11}"/>
                    </a:ext>
                  </a:extLst>
                </p:cNvPr>
                <p:cNvSpPr/>
                <p:nvPr/>
              </p:nvSpPr>
              <p:spPr>
                <a:xfrm>
                  <a:off x="5920834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47FC1BE2-4DBF-DEEA-1751-1EAC25608B12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313ECBE6-56BC-C1E6-07BA-8126F0C4D8DE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234547A4-CF29-9C0E-EDFB-D1C3F7CD5DE0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" name="Gruppe 54">
              <a:extLst>
                <a:ext uri="{FF2B5EF4-FFF2-40B4-BE49-F238E27FC236}">
                  <a16:creationId xmlns:a16="http://schemas.microsoft.com/office/drawing/2014/main" id="{A0739303-BC91-05A7-649B-9617B2259FAE}"/>
                </a:ext>
              </a:extLst>
            </p:cNvPr>
            <p:cNvGrpSpPr/>
            <p:nvPr/>
          </p:nvGrpSpPr>
          <p:grpSpPr>
            <a:xfrm flipH="1">
              <a:off x="7222035" y="4190107"/>
              <a:ext cx="391544" cy="391544"/>
              <a:chOff x="4759556" y="3756381"/>
              <a:chExt cx="391544" cy="391544"/>
            </a:xfrm>
          </p:grpSpPr>
          <p:sp>
            <p:nvSpPr>
              <p:cNvPr id="56" name="Rektangel: avrundede hjørner 55">
                <a:extLst>
                  <a:ext uri="{FF2B5EF4-FFF2-40B4-BE49-F238E27FC236}">
                    <a16:creationId xmlns:a16="http://schemas.microsoft.com/office/drawing/2014/main" id="{560E3B63-3E80-55FC-BB7D-3DC529693F9D}"/>
                  </a:ext>
                </a:extLst>
              </p:cNvPr>
              <p:cNvSpPr/>
              <p:nvPr/>
            </p:nvSpPr>
            <p:spPr>
              <a:xfrm>
                <a:off x="4759556" y="3756381"/>
                <a:ext cx="391544" cy="391544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ktangel: avrundede hjørner 56">
                <a:extLst>
                  <a:ext uri="{FF2B5EF4-FFF2-40B4-BE49-F238E27FC236}">
                    <a16:creationId xmlns:a16="http://schemas.microsoft.com/office/drawing/2014/main" id="{D8838D22-2745-0C05-C296-ED04EEDA555D}"/>
                  </a:ext>
                </a:extLst>
              </p:cNvPr>
              <p:cNvSpPr/>
              <p:nvPr/>
            </p:nvSpPr>
            <p:spPr>
              <a:xfrm>
                <a:off x="4796965" y="3803676"/>
                <a:ext cx="45719" cy="1834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8" name="Grafikk 57" descr="Robothånd kontur">
              <a:extLst>
                <a:ext uri="{FF2B5EF4-FFF2-40B4-BE49-F238E27FC236}">
                  <a16:creationId xmlns:a16="http://schemas.microsoft.com/office/drawing/2014/main" id="{C8DFF961-5F4B-B056-A15E-3B298331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83437" y="3867833"/>
              <a:ext cx="2164124" cy="2164124"/>
            </a:xfrm>
            <a:prstGeom prst="rect">
              <a:avLst/>
            </a:prstGeom>
          </p:spPr>
        </p:pic>
        <p:sp>
          <p:nvSpPr>
            <p:cNvPr id="59" name="Rektangel: avrundede hjørner 58">
              <a:extLst>
                <a:ext uri="{FF2B5EF4-FFF2-40B4-BE49-F238E27FC236}">
                  <a16:creationId xmlns:a16="http://schemas.microsoft.com/office/drawing/2014/main" id="{254BC587-A241-7A06-DA47-672ACDDF02A6}"/>
                </a:ext>
              </a:extLst>
            </p:cNvPr>
            <p:cNvSpPr/>
            <p:nvPr/>
          </p:nvSpPr>
          <p:spPr>
            <a:xfrm flipH="1">
              <a:off x="7005691" y="5658966"/>
              <a:ext cx="2816662" cy="1754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Grafikk 61">
            <a:extLst>
              <a:ext uri="{FF2B5EF4-FFF2-40B4-BE49-F238E27FC236}">
                <a16:creationId xmlns:a16="http://schemas.microsoft.com/office/drawing/2014/main" id="{3A9A778C-2635-35E1-DA83-5495138AC3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050" y="5867994"/>
            <a:ext cx="2381534" cy="5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97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F3809-295F-36F5-A256-FE1AD1D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summarise</a:t>
            </a:r>
            <a:r>
              <a:rPr lang="en-US" dirty="0"/>
              <a:t>, packaging is the task of preparing your code to be easily used by others, and PDM makes packaging easy</a:t>
            </a:r>
          </a:p>
        </p:txBody>
      </p:sp>
      <p:grpSp>
        <p:nvGrpSpPr>
          <p:cNvPr id="60" name="Gruppe 59">
            <a:extLst>
              <a:ext uri="{FF2B5EF4-FFF2-40B4-BE49-F238E27FC236}">
                <a16:creationId xmlns:a16="http://schemas.microsoft.com/office/drawing/2014/main" id="{55B25FD6-46EE-0758-EC05-DF2F318CC656}"/>
              </a:ext>
            </a:extLst>
          </p:cNvPr>
          <p:cNvGrpSpPr/>
          <p:nvPr/>
        </p:nvGrpSpPr>
        <p:grpSpPr>
          <a:xfrm>
            <a:off x="4830936" y="2379945"/>
            <a:ext cx="6782984" cy="3276231"/>
            <a:chOff x="5408991" y="3289038"/>
            <a:chExt cx="5678835" cy="2742919"/>
          </a:xfrm>
        </p:grpSpPr>
        <p:grpSp>
          <p:nvGrpSpPr>
            <p:cNvPr id="4" name="Gruppe 3">
              <a:extLst>
                <a:ext uri="{FF2B5EF4-FFF2-40B4-BE49-F238E27FC236}">
                  <a16:creationId xmlns:a16="http://schemas.microsoft.com/office/drawing/2014/main" id="{93E59B45-1120-5223-D148-769B5773DD17}"/>
                </a:ext>
              </a:extLst>
            </p:cNvPr>
            <p:cNvGrpSpPr/>
            <p:nvPr/>
          </p:nvGrpSpPr>
          <p:grpSpPr>
            <a:xfrm>
              <a:off x="5408991" y="4007713"/>
              <a:ext cx="1647825" cy="1801922"/>
              <a:chOff x="5272087" y="2208103"/>
              <a:chExt cx="1647825" cy="1801922"/>
            </a:xfrm>
          </p:grpSpPr>
          <p:pic>
            <p:nvPicPr>
              <p:cNvPr id="5" name="Grafikk 4" descr="Mann som hever hånd">
                <a:extLst>
                  <a:ext uri="{FF2B5EF4-FFF2-40B4-BE49-F238E27FC236}">
                    <a16:creationId xmlns:a16="http://schemas.microsoft.com/office/drawing/2014/main" id="{39FCC07A-FF32-AA43-42E6-FDF7D830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72087" y="2847975"/>
                <a:ext cx="1647825" cy="1162050"/>
              </a:xfrm>
              <a:prstGeom prst="rect">
                <a:avLst/>
              </a:prstGeom>
            </p:spPr>
          </p:pic>
          <p:grpSp>
            <p:nvGrpSpPr>
              <p:cNvPr id="6" name="Gruppe 5">
                <a:extLst>
                  <a:ext uri="{FF2B5EF4-FFF2-40B4-BE49-F238E27FC236}">
                    <a16:creationId xmlns:a16="http://schemas.microsoft.com/office/drawing/2014/main" id="{98B0B20C-BAA3-8FEF-83C6-0B69B25EE6A6}"/>
                  </a:ext>
                </a:extLst>
              </p:cNvPr>
              <p:cNvGrpSpPr/>
              <p:nvPr/>
            </p:nvGrpSpPr>
            <p:grpSpPr>
              <a:xfrm>
                <a:off x="5424055" y="2208103"/>
                <a:ext cx="891218" cy="880078"/>
                <a:chOff x="5522100" y="2295827"/>
                <a:chExt cx="762000" cy="752475"/>
              </a:xfrm>
            </p:grpSpPr>
            <p:pic>
              <p:nvPicPr>
                <p:cNvPr id="7" name="Grafikk 6" descr="Kvinne med uavgjort hår">
                  <a:extLst>
                    <a:ext uri="{FF2B5EF4-FFF2-40B4-BE49-F238E27FC236}">
                      <a16:creationId xmlns:a16="http://schemas.microsoft.com/office/drawing/2014/main" id="{3DFDA3E3-F714-3158-FE66-D19F5D345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2100" y="2295827"/>
                  <a:ext cx="762000" cy="752475"/>
                </a:xfrm>
                <a:prstGeom prst="rect">
                  <a:avLst/>
                </a:prstGeom>
              </p:spPr>
            </p:pic>
            <p:pic>
              <p:nvPicPr>
                <p:cNvPr id="8" name="Grafikk 7" descr="Smilende ansikt med tenner">
                  <a:extLst>
                    <a:ext uri="{FF2B5EF4-FFF2-40B4-BE49-F238E27FC236}">
                      <a16:creationId xmlns:a16="http://schemas.microsoft.com/office/drawing/2014/main" id="{DEE201E4-E557-F5EC-3EC8-C3AD4F79E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880" y="2602151"/>
                  <a:ext cx="304800" cy="3333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uppe 8">
              <a:extLst>
                <a:ext uri="{FF2B5EF4-FFF2-40B4-BE49-F238E27FC236}">
                  <a16:creationId xmlns:a16="http://schemas.microsoft.com/office/drawing/2014/main" id="{B169BE7A-5C00-BB62-C959-78B48A4DD272}"/>
                </a:ext>
              </a:extLst>
            </p:cNvPr>
            <p:cNvGrpSpPr/>
            <p:nvPr/>
          </p:nvGrpSpPr>
          <p:grpSpPr>
            <a:xfrm rot="17859318" flipH="1">
              <a:off x="6819677" y="4658245"/>
              <a:ext cx="141902" cy="353331"/>
              <a:chOff x="8731934" y="2668765"/>
              <a:chExt cx="253778" cy="631899"/>
            </a:xfrm>
          </p:grpSpPr>
          <p:sp>
            <p:nvSpPr>
              <p:cNvPr id="10" name="Rektangel 9">
                <a:extLst>
                  <a:ext uri="{FF2B5EF4-FFF2-40B4-BE49-F238E27FC236}">
                    <a16:creationId xmlns:a16="http://schemas.microsoft.com/office/drawing/2014/main" id="{DC8C8FED-3009-F5FD-426F-480D12E4217B}"/>
                  </a:ext>
                </a:extLst>
              </p:cNvPr>
              <p:cNvSpPr/>
              <p:nvPr/>
            </p:nvSpPr>
            <p:spPr>
              <a:xfrm>
                <a:off x="8821429" y="2833431"/>
                <a:ext cx="81764" cy="46723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0A14547A-9A04-D6A5-9CA2-86892D281C16}"/>
                  </a:ext>
                </a:extLst>
              </p:cNvPr>
              <p:cNvSpPr/>
              <p:nvPr/>
            </p:nvSpPr>
            <p:spPr>
              <a:xfrm>
                <a:off x="8731934" y="2668765"/>
                <a:ext cx="253778" cy="2537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6DC03F09-01FE-AA47-269B-960A011D3AEA}"/>
                </a:ext>
              </a:extLst>
            </p:cNvPr>
            <p:cNvGrpSpPr/>
            <p:nvPr/>
          </p:nvGrpSpPr>
          <p:grpSpPr>
            <a:xfrm flipH="1">
              <a:off x="7074472" y="3289038"/>
              <a:ext cx="699863" cy="364146"/>
              <a:chOff x="4070462" y="3092698"/>
              <a:chExt cx="943610" cy="490970"/>
            </a:xfrm>
            <a:solidFill>
              <a:schemeClr val="tx1"/>
            </a:solidFill>
          </p:grpSpPr>
          <p:pic>
            <p:nvPicPr>
              <p:cNvPr id="13" name="Grafikk 12" descr="Lys på med heldekkende fyll">
                <a:extLst>
                  <a:ext uri="{FF2B5EF4-FFF2-40B4-BE49-F238E27FC236}">
                    <a16:creationId xmlns:a16="http://schemas.microsoft.com/office/drawing/2014/main" id="{F6A2A712-D581-A20F-545A-B87D57EB3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523102" y="3092698"/>
                <a:ext cx="490970" cy="490970"/>
              </a:xfrm>
              <a:prstGeom prst="rect">
                <a:avLst/>
              </a:prstGeom>
            </p:spPr>
          </p:pic>
          <p:pic>
            <p:nvPicPr>
              <p:cNvPr id="14" name="Grafikk 13" descr="Lys på med heldekkende fyll">
                <a:extLst>
                  <a:ext uri="{FF2B5EF4-FFF2-40B4-BE49-F238E27FC236}">
                    <a16:creationId xmlns:a16="http://schemas.microsoft.com/office/drawing/2014/main" id="{2D5059CC-7CA5-5D8B-5B47-D7CAC1A09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70462" y="3092698"/>
                <a:ext cx="490970" cy="490970"/>
              </a:xfrm>
              <a:prstGeom prst="rect">
                <a:avLst/>
              </a:prstGeom>
            </p:spPr>
          </p:pic>
        </p:grpSp>
        <p:pic>
          <p:nvPicPr>
            <p:cNvPr id="15" name="Grafikk 14" descr="Åpen flytteeske kontur">
              <a:extLst>
                <a:ext uri="{FF2B5EF4-FFF2-40B4-BE49-F238E27FC236}">
                  <a16:creationId xmlns:a16="http://schemas.microsoft.com/office/drawing/2014/main" id="{0A5BC367-BADA-478C-928C-240425088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0173426" y="4984407"/>
              <a:ext cx="914400" cy="914400"/>
            </a:xfrm>
            <a:prstGeom prst="rect">
              <a:avLst/>
            </a:prstGeom>
          </p:spPr>
        </p:pic>
        <p:grpSp>
          <p:nvGrpSpPr>
            <p:cNvPr id="16" name="Gruppe 15">
              <a:extLst>
                <a:ext uri="{FF2B5EF4-FFF2-40B4-BE49-F238E27FC236}">
                  <a16:creationId xmlns:a16="http://schemas.microsoft.com/office/drawing/2014/main" id="{2E940C1E-3842-7CF8-6247-EBD7D1B3F6EE}"/>
                </a:ext>
              </a:extLst>
            </p:cNvPr>
            <p:cNvGrpSpPr/>
            <p:nvPr/>
          </p:nvGrpSpPr>
          <p:grpSpPr>
            <a:xfrm rot="1316643">
              <a:off x="10203141" y="4597514"/>
              <a:ext cx="854970" cy="854970"/>
              <a:chOff x="4972050" y="4120320"/>
              <a:chExt cx="914400" cy="914400"/>
            </a:xfrm>
          </p:grpSpPr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70872025-60D5-9E3C-778D-6155D8048463}"/>
                  </a:ext>
                </a:extLst>
              </p:cNvPr>
              <p:cNvSpPr/>
              <p:nvPr/>
            </p:nvSpPr>
            <p:spPr>
              <a:xfrm>
                <a:off x="5164950" y="4395769"/>
                <a:ext cx="527050" cy="5604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uppe 17">
                <a:extLst>
                  <a:ext uri="{FF2B5EF4-FFF2-40B4-BE49-F238E27FC236}">
                    <a16:creationId xmlns:a16="http://schemas.microsoft.com/office/drawing/2014/main" id="{BD4886CC-D042-21E6-CF33-68913DD70DB3}"/>
                  </a:ext>
                </a:extLst>
              </p:cNvPr>
              <p:cNvGrpSpPr/>
              <p:nvPr/>
            </p:nvGrpSpPr>
            <p:grpSpPr>
              <a:xfrm>
                <a:off x="4972050" y="4120320"/>
                <a:ext cx="914400" cy="914400"/>
                <a:chOff x="5515750" y="4804550"/>
                <a:chExt cx="914400" cy="914400"/>
              </a:xfrm>
            </p:grpSpPr>
            <p:pic>
              <p:nvPicPr>
                <p:cNvPr id="19" name="Grafikk 18" descr="Binær med heldekkende fyll">
                  <a:extLst>
                    <a:ext uri="{FF2B5EF4-FFF2-40B4-BE49-F238E27FC236}">
                      <a16:creationId xmlns:a16="http://schemas.microsoft.com/office/drawing/2014/main" id="{BC2E5E54-7328-3E79-B157-812C2796E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50" y="5080000"/>
                  <a:ext cx="527050" cy="527050"/>
                </a:xfrm>
                <a:prstGeom prst="rect">
                  <a:avLst/>
                </a:prstGeom>
              </p:spPr>
            </p:pic>
            <p:pic>
              <p:nvPicPr>
                <p:cNvPr id="20" name="Grafikk 19" descr="Papir kontur">
                  <a:extLst>
                    <a:ext uri="{FF2B5EF4-FFF2-40B4-BE49-F238E27FC236}">
                      <a16:creationId xmlns:a16="http://schemas.microsoft.com/office/drawing/2014/main" id="{C2619F3E-EA97-C8FF-93DF-FBD70A2C7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5750" y="4804550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uppe 20">
              <a:extLst>
                <a:ext uri="{FF2B5EF4-FFF2-40B4-BE49-F238E27FC236}">
                  <a16:creationId xmlns:a16="http://schemas.microsoft.com/office/drawing/2014/main" id="{09436023-E7A8-43C3-BE91-AAA43DEFDFD9}"/>
                </a:ext>
              </a:extLst>
            </p:cNvPr>
            <p:cNvGrpSpPr/>
            <p:nvPr/>
          </p:nvGrpSpPr>
          <p:grpSpPr>
            <a:xfrm flipH="1">
              <a:off x="7004153" y="3817539"/>
              <a:ext cx="301326" cy="151931"/>
              <a:chOff x="5589918" y="3297421"/>
              <a:chExt cx="301326" cy="151931"/>
            </a:xfrm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91441AA3-41DC-4214-D5EA-8112B81C10BF}"/>
                  </a:ext>
                </a:extLst>
              </p:cNvPr>
              <p:cNvSpPr/>
              <p:nvPr/>
            </p:nvSpPr>
            <p:spPr>
              <a:xfrm>
                <a:off x="5742253" y="3319711"/>
                <a:ext cx="148991" cy="1073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2CA8171A-7430-3B07-12FF-D6865C3502F6}"/>
                  </a:ext>
                </a:extLst>
              </p:cNvPr>
              <p:cNvSpPr/>
              <p:nvPr/>
            </p:nvSpPr>
            <p:spPr>
              <a:xfrm rot="5400000">
                <a:off x="5640841" y="3246498"/>
                <a:ext cx="151931" cy="2537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ktangel: klippede hjørner øverst 23">
              <a:extLst>
                <a:ext uri="{FF2B5EF4-FFF2-40B4-BE49-F238E27FC236}">
                  <a16:creationId xmlns:a16="http://schemas.microsoft.com/office/drawing/2014/main" id="{AC3FDC71-7775-E3FF-1B98-AF1617889A5B}"/>
                </a:ext>
              </a:extLst>
            </p:cNvPr>
            <p:cNvSpPr/>
            <p:nvPr/>
          </p:nvSpPr>
          <p:spPr>
            <a:xfrm rot="16200000" flipH="1">
              <a:off x="6880748" y="4879083"/>
              <a:ext cx="503664" cy="253778"/>
            </a:xfrm>
            <a:prstGeom prst="snip2Same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D3760434-56A9-0A7C-F856-7A7D6C0C7875}"/>
                </a:ext>
              </a:extLst>
            </p:cNvPr>
            <p:cNvGrpSpPr/>
            <p:nvPr/>
          </p:nvGrpSpPr>
          <p:grpSpPr>
            <a:xfrm rot="15715430" flipH="1">
              <a:off x="6851138" y="4176020"/>
              <a:ext cx="141902" cy="353331"/>
              <a:chOff x="8731934" y="2668765"/>
              <a:chExt cx="253778" cy="631899"/>
            </a:xfrm>
          </p:grpSpPr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9241CA3C-B393-1525-9ED9-38133A6640B3}"/>
                  </a:ext>
                </a:extLst>
              </p:cNvPr>
              <p:cNvSpPr/>
              <p:nvPr/>
            </p:nvSpPr>
            <p:spPr>
              <a:xfrm>
                <a:off x="8821429" y="2833431"/>
                <a:ext cx="81764" cy="467233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795E256-C7DC-E99E-1645-4E17D5DA8A5E}"/>
                  </a:ext>
                </a:extLst>
              </p:cNvPr>
              <p:cNvSpPr/>
              <p:nvPr/>
            </p:nvSpPr>
            <p:spPr>
              <a:xfrm>
                <a:off x="8731934" y="2668765"/>
                <a:ext cx="253778" cy="2537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ktangel: klippede hjørner øverst 27">
              <a:extLst>
                <a:ext uri="{FF2B5EF4-FFF2-40B4-BE49-F238E27FC236}">
                  <a16:creationId xmlns:a16="http://schemas.microsoft.com/office/drawing/2014/main" id="{0237B991-B287-98D9-0A2C-DF4E3DE1EFDC}"/>
                </a:ext>
              </a:extLst>
            </p:cNvPr>
            <p:cNvSpPr/>
            <p:nvPr/>
          </p:nvSpPr>
          <p:spPr>
            <a:xfrm rot="16200000" flipH="1">
              <a:off x="6892274" y="4188082"/>
              <a:ext cx="503664" cy="253778"/>
            </a:xfrm>
            <a:prstGeom prst="snip2Same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</a:t>
              </a: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23B0910D-8689-B925-3560-E3948BB3CDE8}"/>
                </a:ext>
              </a:extLst>
            </p:cNvPr>
            <p:cNvGrpSpPr/>
            <p:nvPr/>
          </p:nvGrpSpPr>
          <p:grpSpPr>
            <a:xfrm flipH="1">
              <a:off x="7004154" y="5356735"/>
              <a:ext cx="301326" cy="151931"/>
              <a:chOff x="5589918" y="3297421"/>
              <a:chExt cx="301326" cy="151931"/>
            </a:xfrm>
          </p:grpSpPr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E15D66A-BCC9-A333-4921-F340555BB915}"/>
                  </a:ext>
                </a:extLst>
              </p:cNvPr>
              <p:cNvSpPr/>
              <p:nvPr/>
            </p:nvSpPr>
            <p:spPr>
              <a:xfrm>
                <a:off x="5742253" y="3319711"/>
                <a:ext cx="148991" cy="1073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1A22D0F-128B-2DD5-75E7-3CB9F45AAD4E}"/>
                  </a:ext>
                </a:extLst>
              </p:cNvPr>
              <p:cNvSpPr/>
              <p:nvPr/>
            </p:nvSpPr>
            <p:spPr>
              <a:xfrm rot="5400000">
                <a:off x="5640841" y="3246498"/>
                <a:ext cx="151931" cy="2537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00047BB5-3E1A-D87F-4ED4-BDE8E07C23DA}"/>
                </a:ext>
              </a:extLst>
            </p:cNvPr>
            <p:cNvSpPr/>
            <p:nvPr/>
          </p:nvSpPr>
          <p:spPr>
            <a:xfrm flipH="1">
              <a:off x="7084177" y="3606668"/>
              <a:ext cx="667260" cy="220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uppe 32">
              <a:extLst>
                <a:ext uri="{FF2B5EF4-FFF2-40B4-BE49-F238E27FC236}">
                  <a16:creationId xmlns:a16="http://schemas.microsoft.com/office/drawing/2014/main" id="{EEB6D37B-AE8E-3EAA-854D-6D3E2D1D3ACC}"/>
                </a:ext>
              </a:extLst>
            </p:cNvPr>
            <p:cNvGrpSpPr/>
            <p:nvPr/>
          </p:nvGrpSpPr>
          <p:grpSpPr>
            <a:xfrm>
              <a:off x="7136814" y="3775991"/>
              <a:ext cx="561985" cy="264677"/>
              <a:chOff x="4107850" y="4577657"/>
              <a:chExt cx="561985" cy="264677"/>
            </a:xfrm>
          </p:grpSpPr>
          <p:grpSp>
            <p:nvGrpSpPr>
              <p:cNvPr id="34" name="Gruppe 33">
                <a:extLst>
                  <a:ext uri="{FF2B5EF4-FFF2-40B4-BE49-F238E27FC236}">
                    <a16:creationId xmlns:a16="http://schemas.microsoft.com/office/drawing/2014/main" id="{51D5995F-2B86-DCA9-E966-911C1504325A}"/>
                  </a:ext>
                </a:extLst>
              </p:cNvPr>
              <p:cNvGrpSpPr/>
              <p:nvPr/>
            </p:nvGrpSpPr>
            <p:grpSpPr>
              <a:xfrm flipH="1">
                <a:off x="4416057" y="4577657"/>
                <a:ext cx="253778" cy="264677"/>
                <a:chOff x="4692392" y="2878535"/>
                <a:chExt cx="253778" cy="488754"/>
              </a:xfrm>
              <a:solidFill>
                <a:srgbClr val="B583DC"/>
              </a:solidFill>
            </p:grpSpPr>
            <p:sp>
              <p:nvSpPr>
                <p:cNvPr id="38" name="Rektangel: avrundede hjørner 37">
                  <a:extLst>
                    <a:ext uri="{FF2B5EF4-FFF2-40B4-BE49-F238E27FC236}">
                      <a16:creationId xmlns:a16="http://schemas.microsoft.com/office/drawing/2014/main" id="{462CEDD7-6C9B-5ED1-1813-8D081E7628F6}"/>
                    </a:ext>
                  </a:extLst>
                </p:cNvPr>
                <p:cNvSpPr/>
                <p:nvPr/>
              </p:nvSpPr>
              <p:spPr>
                <a:xfrm>
                  <a:off x="4796739" y="2878535"/>
                  <a:ext cx="45719" cy="488754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ktangel: avrundede hjørner 38">
                  <a:extLst>
                    <a:ext uri="{FF2B5EF4-FFF2-40B4-BE49-F238E27FC236}">
                      <a16:creationId xmlns:a16="http://schemas.microsoft.com/office/drawing/2014/main" id="{4E74AA59-8DB3-C865-A41E-90139D559C4C}"/>
                    </a:ext>
                  </a:extLst>
                </p:cNvPr>
                <p:cNvSpPr/>
                <p:nvPr/>
              </p:nvSpPr>
              <p:spPr>
                <a:xfrm>
                  <a:off x="4692392" y="2940246"/>
                  <a:ext cx="253778" cy="11430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5" name="Gruppe 34">
                <a:extLst>
                  <a:ext uri="{FF2B5EF4-FFF2-40B4-BE49-F238E27FC236}">
                    <a16:creationId xmlns:a16="http://schemas.microsoft.com/office/drawing/2014/main" id="{0A3F4EB5-1993-E8A2-2E7F-74B6F0D3A8F1}"/>
                  </a:ext>
                </a:extLst>
              </p:cNvPr>
              <p:cNvGrpSpPr/>
              <p:nvPr/>
            </p:nvGrpSpPr>
            <p:grpSpPr>
              <a:xfrm flipH="1">
                <a:off x="4107850" y="4577657"/>
                <a:ext cx="253778" cy="264677"/>
                <a:chOff x="4979220" y="2875483"/>
                <a:chExt cx="253778" cy="488754"/>
              </a:xfrm>
              <a:solidFill>
                <a:srgbClr val="B583DC"/>
              </a:solidFill>
            </p:grpSpPr>
            <p:sp>
              <p:nvSpPr>
                <p:cNvPr id="36" name="Rektangel: avrundede hjørner 35">
                  <a:extLst>
                    <a:ext uri="{FF2B5EF4-FFF2-40B4-BE49-F238E27FC236}">
                      <a16:creationId xmlns:a16="http://schemas.microsoft.com/office/drawing/2014/main" id="{9C1E2A43-50ED-C23E-E2ED-3BCA9E27DABA}"/>
                    </a:ext>
                  </a:extLst>
                </p:cNvPr>
                <p:cNvSpPr/>
                <p:nvPr/>
              </p:nvSpPr>
              <p:spPr>
                <a:xfrm>
                  <a:off x="5093306" y="2875483"/>
                  <a:ext cx="45719" cy="488754"/>
                </a:xfrm>
                <a:prstGeom prst="roundRect">
                  <a:avLst/>
                </a:prstGeom>
                <a:solidFill>
                  <a:schemeClr val="tx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ktangel: avrundede hjørner 36">
                  <a:extLst>
                    <a:ext uri="{FF2B5EF4-FFF2-40B4-BE49-F238E27FC236}">
                      <a16:creationId xmlns:a16="http://schemas.microsoft.com/office/drawing/2014/main" id="{95EF7F84-46F2-2827-7511-7DDAACE3D54C}"/>
                    </a:ext>
                  </a:extLst>
                </p:cNvPr>
                <p:cNvSpPr/>
                <p:nvPr/>
              </p:nvSpPr>
              <p:spPr>
                <a:xfrm>
                  <a:off x="4979220" y="3133177"/>
                  <a:ext cx="253778" cy="11430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06FDAE6D-22DD-DEC4-71C8-41D28891BD1D}"/>
                </a:ext>
              </a:extLst>
            </p:cNvPr>
            <p:cNvGrpSpPr/>
            <p:nvPr/>
          </p:nvGrpSpPr>
          <p:grpSpPr>
            <a:xfrm flipH="1">
              <a:off x="7169953" y="4660557"/>
              <a:ext cx="495708" cy="291100"/>
              <a:chOff x="5920834" y="2077529"/>
              <a:chExt cx="560872" cy="329367"/>
            </a:xfrm>
            <a:solidFill>
              <a:schemeClr val="tx1"/>
            </a:solidFill>
          </p:grpSpPr>
          <p:grpSp>
            <p:nvGrpSpPr>
              <p:cNvPr id="41" name="Gruppe 40">
                <a:extLst>
                  <a:ext uri="{FF2B5EF4-FFF2-40B4-BE49-F238E27FC236}">
                    <a16:creationId xmlns:a16="http://schemas.microsoft.com/office/drawing/2014/main" id="{D583A85D-6E35-98F9-86FF-410D34A209B1}"/>
                  </a:ext>
                </a:extLst>
              </p:cNvPr>
              <p:cNvGrpSpPr/>
              <p:nvPr/>
            </p:nvGrpSpPr>
            <p:grpSpPr>
              <a:xfrm>
                <a:off x="5920834" y="2077529"/>
                <a:ext cx="560872" cy="94171"/>
                <a:chOff x="5920834" y="2077529"/>
                <a:chExt cx="560872" cy="94171"/>
              </a:xfrm>
              <a:grpFill/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73AF5E09-93B6-77DB-D8BE-0E447DB1BD5B}"/>
                    </a:ext>
                  </a:extLst>
                </p:cNvPr>
                <p:cNvSpPr/>
                <p:nvPr/>
              </p:nvSpPr>
              <p:spPr>
                <a:xfrm>
                  <a:off x="5920834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3A96DA0A-BCE2-BC4F-23AD-67824BCE009E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BA61365B-142F-3583-9C06-8E27032F7947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D62FB870-20FA-77B0-59F4-877C8D1C39ED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uppe 41">
                <a:extLst>
                  <a:ext uri="{FF2B5EF4-FFF2-40B4-BE49-F238E27FC236}">
                    <a16:creationId xmlns:a16="http://schemas.microsoft.com/office/drawing/2014/main" id="{C1A73EF7-174B-99CB-BBC0-D0EFD72768E8}"/>
                  </a:ext>
                </a:extLst>
              </p:cNvPr>
              <p:cNvGrpSpPr/>
              <p:nvPr/>
            </p:nvGrpSpPr>
            <p:grpSpPr>
              <a:xfrm>
                <a:off x="5998618" y="2190564"/>
                <a:ext cx="405305" cy="94171"/>
                <a:chOff x="6076401" y="2077529"/>
                <a:chExt cx="405305" cy="94171"/>
              </a:xfrm>
              <a:grpFill/>
            </p:grpSpPr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590BC82B-5FD2-7F49-734D-6722BC9D73E2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6BC43D85-2B35-71BF-FBB3-A6DDC871092A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44939ADA-D538-7DD4-8909-504F2075EBCF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uppe 42">
                <a:extLst>
                  <a:ext uri="{FF2B5EF4-FFF2-40B4-BE49-F238E27FC236}">
                    <a16:creationId xmlns:a16="http://schemas.microsoft.com/office/drawing/2014/main" id="{A2A6D740-4DE1-A124-2F3E-0BB80B63E67C}"/>
                  </a:ext>
                </a:extLst>
              </p:cNvPr>
              <p:cNvGrpSpPr/>
              <p:nvPr/>
            </p:nvGrpSpPr>
            <p:grpSpPr>
              <a:xfrm>
                <a:off x="5920834" y="2312725"/>
                <a:ext cx="560872" cy="94171"/>
                <a:chOff x="5920834" y="2077529"/>
                <a:chExt cx="560872" cy="94171"/>
              </a:xfrm>
              <a:grpFill/>
            </p:grpSpPr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BD91D789-D0C5-191A-D641-346379D3AC11}"/>
                    </a:ext>
                  </a:extLst>
                </p:cNvPr>
                <p:cNvSpPr/>
                <p:nvPr/>
              </p:nvSpPr>
              <p:spPr>
                <a:xfrm>
                  <a:off x="5920834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47FC1BE2-4DBF-DEEA-1751-1EAC25608B12}"/>
                    </a:ext>
                  </a:extLst>
                </p:cNvPr>
                <p:cNvSpPr/>
                <p:nvPr/>
              </p:nvSpPr>
              <p:spPr>
                <a:xfrm>
                  <a:off x="6076401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313ECBE6-56BC-C1E6-07BA-8126F0C4D8DE}"/>
                    </a:ext>
                  </a:extLst>
                </p:cNvPr>
                <p:cNvSpPr/>
                <p:nvPr/>
              </p:nvSpPr>
              <p:spPr>
                <a:xfrm>
                  <a:off x="6231968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234547A4-CF29-9C0E-EDFB-D1C3F7CD5DE0}"/>
                    </a:ext>
                  </a:extLst>
                </p:cNvPr>
                <p:cNvSpPr/>
                <p:nvPr/>
              </p:nvSpPr>
              <p:spPr>
                <a:xfrm>
                  <a:off x="6387535" y="2077529"/>
                  <a:ext cx="94171" cy="9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" name="Gruppe 54">
              <a:extLst>
                <a:ext uri="{FF2B5EF4-FFF2-40B4-BE49-F238E27FC236}">
                  <a16:creationId xmlns:a16="http://schemas.microsoft.com/office/drawing/2014/main" id="{A0739303-BC91-05A7-649B-9617B2259FAE}"/>
                </a:ext>
              </a:extLst>
            </p:cNvPr>
            <p:cNvGrpSpPr/>
            <p:nvPr/>
          </p:nvGrpSpPr>
          <p:grpSpPr>
            <a:xfrm flipH="1">
              <a:off x="7222035" y="4190107"/>
              <a:ext cx="391544" cy="391544"/>
              <a:chOff x="4759556" y="3756381"/>
              <a:chExt cx="391544" cy="391544"/>
            </a:xfrm>
          </p:grpSpPr>
          <p:sp>
            <p:nvSpPr>
              <p:cNvPr id="56" name="Rektangel: avrundede hjørner 55">
                <a:extLst>
                  <a:ext uri="{FF2B5EF4-FFF2-40B4-BE49-F238E27FC236}">
                    <a16:creationId xmlns:a16="http://schemas.microsoft.com/office/drawing/2014/main" id="{560E3B63-3E80-55FC-BB7D-3DC529693F9D}"/>
                  </a:ext>
                </a:extLst>
              </p:cNvPr>
              <p:cNvSpPr/>
              <p:nvPr/>
            </p:nvSpPr>
            <p:spPr>
              <a:xfrm>
                <a:off x="4759556" y="3756381"/>
                <a:ext cx="391544" cy="391544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ktangel: avrundede hjørner 56">
                <a:extLst>
                  <a:ext uri="{FF2B5EF4-FFF2-40B4-BE49-F238E27FC236}">
                    <a16:creationId xmlns:a16="http://schemas.microsoft.com/office/drawing/2014/main" id="{D8838D22-2745-0C05-C296-ED04EEDA555D}"/>
                  </a:ext>
                </a:extLst>
              </p:cNvPr>
              <p:cNvSpPr/>
              <p:nvPr/>
            </p:nvSpPr>
            <p:spPr>
              <a:xfrm>
                <a:off x="4796965" y="3803676"/>
                <a:ext cx="45719" cy="1834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8" name="Grafikk 57" descr="Robothånd kontur">
              <a:extLst>
                <a:ext uri="{FF2B5EF4-FFF2-40B4-BE49-F238E27FC236}">
                  <a16:creationId xmlns:a16="http://schemas.microsoft.com/office/drawing/2014/main" id="{C8DFF961-5F4B-B056-A15E-3B298331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83437" y="3867833"/>
              <a:ext cx="2164124" cy="2164124"/>
            </a:xfrm>
            <a:prstGeom prst="rect">
              <a:avLst/>
            </a:prstGeom>
          </p:spPr>
        </p:pic>
        <p:sp>
          <p:nvSpPr>
            <p:cNvPr id="59" name="Rektangel: avrundede hjørner 58">
              <a:extLst>
                <a:ext uri="{FF2B5EF4-FFF2-40B4-BE49-F238E27FC236}">
                  <a16:creationId xmlns:a16="http://schemas.microsoft.com/office/drawing/2014/main" id="{254BC587-A241-7A06-DA47-672ACDDF02A6}"/>
                </a:ext>
              </a:extLst>
            </p:cNvPr>
            <p:cNvSpPr/>
            <p:nvPr/>
          </p:nvSpPr>
          <p:spPr>
            <a:xfrm flipH="1">
              <a:off x="7005691" y="5658966"/>
              <a:ext cx="2816662" cy="1754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kstSylinder 60">
            <a:extLst>
              <a:ext uri="{FF2B5EF4-FFF2-40B4-BE49-F238E27FC236}">
                <a16:creationId xmlns:a16="http://schemas.microsoft.com/office/drawing/2014/main" id="{D1BF6115-8F30-1555-327C-5495BE574739}"/>
              </a:ext>
            </a:extLst>
          </p:cNvPr>
          <p:cNvSpPr txBox="1"/>
          <p:nvPr/>
        </p:nvSpPr>
        <p:spPr>
          <a:xfrm>
            <a:off x="5098772" y="6093684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</a:p>
        </p:txBody>
      </p:sp>
      <p:pic>
        <p:nvPicPr>
          <p:cNvPr id="62" name="Grafikk 61">
            <a:extLst>
              <a:ext uri="{FF2B5EF4-FFF2-40B4-BE49-F238E27FC236}">
                <a16:creationId xmlns:a16="http://schemas.microsoft.com/office/drawing/2014/main" id="{3A032E29-0510-C975-0DE4-45A5AF0919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050" y="5867994"/>
            <a:ext cx="2381534" cy="5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make our code installable by package managers like pip or </a:t>
            </a:r>
            <a:r>
              <a:rPr lang="en-US" dirty="0" err="1"/>
              <a:t>conda</a:t>
            </a:r>
            <a:endParaRPr lang="en-US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6164486-E1D9-FD35-92E8-E4795B2B97CB}"/>
              </a:ext>
            </a:extLst>
          </p:cNvPr>
          <p:cNvSpPr txBox="1"/>
          <p:nvPr/>
        </p:nvSpPr>
        <p:spPr>
          <a:xfrm>
            <a:off x="1258528" y="1855770"/>
            <a:ext cx="273547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800" b="1" i="0" dirty="0">
                <a:solidFill>
                  <a:srgbClr val="000000"/>
                </a:solidFill>
                <a:effectLst/>
                <a:latin typeface="-apple-system"/>
              </a:rPr>
              <a:t>pip</a:t>
            </a:r>
          </a:p>
        </p:txBody>
      </p:sp>
    </p:spTree>
    <p:extLst>
      <p:ext uri="{BB962C8B-B14F-4D97-AF65-F5344CB8AC3E}">
        <p14:creationId xmlns:p14="http://schemas.microsoft.com/office/powerpoint/2010/main" val="390224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pip and </a:t>
            </a:r>
            <a:r>
              <a:rPr lang="en-US" dirty="0" err="1"/>
              <a:t>conda</a:t>
            </a:r>
            <a:r>
              <a:rPr lang="en-US" dirty="0"/>
              <a:t> are designed to solve different problems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6164486-E1D9-FD35-92E8-E4795B2B97CB}"/>
              </a:ext>
            </a:extLst>
          </p:cNvPr>
          <p:cNvSpPr txBox="1"/>
          <p:nvPr/>
        </p:nvSpPr>
        <p:spPr>
          <a:xfrm>
            <a:off x="1258528" y="1855770"/>
            <a:ext cx="273547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800" b="1" i="0" dirty="0">
                <a:solidFill>
                  <a:srgbClr val="000000"/>
                </a:solidFill>
                <a:effectLst/>
                <a:latin typeface="-apple-system"/>
              </a:rPr>
              <a:t>pip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1B5C2DF-18FD-ABF9-2976-DA74090172CD}"/>
              </a:ext>
            </a:extLst>
          </p:cNvPr>
          <p:cNvSpPr txBox="1"/>
          <p:nvPr/>
        </p:nvSpPr>
        <p:spPr>
          <a:xfrm>
            <a:off x="1258528" y="4279900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python packages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and python dependencies</a:t>
            </a:r>
          </a:p>
        </p:txBody>
      </p:sp>
    </p:spTree>
    <p:extLst>
      <p:ext uri="{BB962C8B-B14F-4D97-AF65-F5344CB8AC3E}">
        <p14:creationId xmlns:p14="http://schemas.microsoft.com/office/powerpoint/2010/main" val="197811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1325563"/>
          </a:xfrm>
        </p:spPr>
        <p:txBody>
          <a:bodyPr/>
          <a:lstStyle/>
          <a:p>
            <a:r>
              <a:rPr lang="en-US" dirty="0"/>
              <a:t>pip and </a:t>
            </a:r>
            <a:r>
              <a:rPr lang="en-US" dirty="0" err="1"/>
              <a:t>conda</a:t>
            </a:r>
            <a:r>
              <a:rPr lang="en-US" dirty="0"/>
              <a:t> are designed to solve different problems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6164486-E1D9-FD35-92E8-E4795B2B97CB}"/>
              </a:ext>
            </a:extLst>
          </p:cNvPr>
          <p:cNvSpPr txBox="1"/>
          <p:nvPr/>
        </p:nvSpPr>
        <p:spPr>
          <a:xfrm>
            <a:off x="1258528" y="1855770"/>
            <a:ext cx="273547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800" b="1" i="0" dirty="0">
                <a:solidFill>
                  <a:srgbClr val="000000"/>
                </a:solidFill>
                <a:effectLst/>
                <a:latin typeface="-apple-system"/>
              </a:rPr>
              <a:t>pip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1B5C2DF-18FD-ABF9-2976-DA74090172CD}"/>
              </a:ext>
            </a:extLst>
          </p:cNvPr>
          <p:cNvSpPr txBox="1"/>
          <p:nvPr/>
        </p:nvSpPr>
        <p:spPr>
          <a:xfrm>
            <a:off x="1258528" y="4279900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python packages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and python dependencies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DD91101-EE2E-3D4B-3079-FB6808706017}"/>
              </a:ext>
            </a:extLst>
          </p:cNvPr>
          <p:cNvSpPr txBox="1"/>
          <p:nvPr/>
        </p:nvSpPr>
        <p:spPr>
          <a:xfrm>
            <a:off x="5925778" y="4279900"/>
            <a:ext cx="543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general dependencies including non-python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packages, system dependencies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50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570DFD-4556-F824-170C-19B17C6A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8" y="181018"/>
            <a:ext cx="11567442" cy="667211"/>
          </a:xfrm>
        </p:spPr>
        <p:txBody>
          <a:bodyPr/>
          <a:lstStyle/>
          <a:p>
            <a:r>
              <a:rPr lang="en-US" dirty="0"/>
              <a:t>pip and </a:t>
            </a:r>
            <a:r>
              <a:rPr lang="en-US" dirty="0" err="1"/>
              <a:t>conda</a:t>
            </a:r>
            <a:r>
              <a:rPr lang="en-US" dirty="0"/>
              <a:t> are designed to solve different problems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C30025D-97FE-E3FD-9CC0-9FECA863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2475254"/>
            <a:ext cx="5265912" cy="1091324"/>
          </a:xfr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78ABEFEB-56BF-923F-FA84-8A41550E607B}"/>
              </a:ext>
            </a:extLst>
          </p:cNvPr>
          <p:cNvGrpSpPr/>
          <p:nvPr/>
        </p:nvGrpSpPr>
        <p:grpSpPr>
          <a:xfrm rot="19713145">
            <a:off x="1046076" y="2133655"/>
            <a:ext cx="2143997" cy="2165448"/>
            <a:chOff x="2060812" y="2978623"/>
            <a:chExt cx="1914098" cy="1914098"/>
          </a:xfrm>
        </p:grpSpPr>
        <p:pic>
          <p:nvPicPr>
            <p:cNvPr id="4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87982D43-56C2-4EA3-4F30-F38185FA4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/>
            <a:stretch/>
          </p:blipFill>
          <p:spPr bwMode="auto">
            <a:xfrm>
              <a:off x="2634018" y="3630304"/>
              <a:ext cx="760864" cy="58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9F8E7798-73E0-5747-10FE-FB975327B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5294"/>
            <a:stretch/>
          </p:blipFill>
          <p:spPr bwMode="auto">
            <a:xfrm>
              <a:off x="2634018" y="3138985"/>
              <a:ext cx="760864" cy="49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ree Close-Up Photo of Dog Wearing Sunglasses Stock Photo">
              <a:extLst>
                <a:ext uri="{FF2B5EF4-FFF2-40B4-BE49-F238E27FC236}">
                  <a16:creationId xmlns:a16="http://schemas.microsoft.com/office/drawing/2014/main" id="{D8FB4301-B656-581C-C8DA-CB9B4446BE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t="17256"/>
            <a:stretch/>
          </p:blipFill>
          <p:spPr bwMode="auto">
            <a:xfrm>
              <a:off x="2634018" y="4210335"/>
              <a:ext cx="760864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k 7" descr="Filmremse kontur">
              <a:extLst>
                <a:ext uri="{FF2B5EF4-FFF2-40B4-BE49-F238E27FC236}">
                  <a16:creationId xmlns:a16="http://schemas.microsoft.com/office/drawing/2014/main" id="{E7D1B23F-EF0F-1F5C-BE4A-ACC77A19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0812" y="2978623"/>
              <a:ext cx="1914098" cy="1914098"/>
            </a:xfrm>
            <a:prstGeom prst="rect">
              <a:avLst/>
            </a:prstGeom>
          </p:spPr>
        </p:pic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EEDB9054-0437-C786-F5CA-A46C10CF16B8}"/>
              </a:ext>
            </a:extLst>
          </p:cNvPr>
          <p:cNvSpPr txBox="1"/>
          <p:nvPr/>
        </p:nvSpPr>
        <p:spPr>
          <a:xfrm>
            <a:off x="5925778" y="4279900"/>
            <a:ext cx="543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Install general dependencies including non-python</a:t>
            </a:r>
          </a:p>
          <a:p>
            <a:r>
              <a:rPr lang="en-US" dirty="0">
                <a:latin typeface="Roboto Bold" panose="02000000000000000000" pitchFamily="2" charset="0"/>
                <a:ea typeface="Roboto Bold" panose="02000000000000000000" pitchFamily="2" charset="0"/>
              </a:rPr>
              <a:t>packages, system dependencies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243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20172</TotalTime>
  <Words>2425</Words>
  <Application>Microsoft Office PowerPoint</Application>
  <PresentationFormat>Widescreen</PresentationFormat>
  <Paragraphs>815</Paragraphs>
  <Slides>57</Slides>
  <Notes>3</Notes>
  <HiddenSlides>0</HiddenSlides>
  <MMClips>9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57</vt:i4>
      </vt:variant>
    </vt:vector>
  </HeadingPairs>
  <TitlesOfParts>
    <vt:vector size="67" baseType="lpstr">
      <vt:lpstr>-apple-system</vt:lpstr>
      <vt:lpstr>Arial</vt:lpstr>
      <vt:lpstr>Calibri</vt:lpstr>
      <vt:lpstr>Calibri Light</vt:lpstr>
      <vt:lpstr>Fira Code</vt:lpstr>
      <vt:lpstr>Fira Code</vt:lpstr>
      <vt:lpstr>Inter var</vt:lpstr>
      <vt:lpstr>Roboto</vt:lpstr>
      <vt:lpstr>Roboto Bold</vt:lpstr>
      <vt:lpstr>Office-tema</vt:lpstr>
      <vt:lpstr>PowerPoint-presentasjon</vt:lpstr>
      <vt:lpstr>PowerPoint-presentasjon</vt:lpstr>
      <vt:lpstr>PowerPoint-presentasjon</vt:lpstr>
      <vt:lpstr>Packaging is about preparing your code to be shared with others</vt:lpstr>
      <vt:lpstr>The easiest way to package your python project is to bundle it with a list of software requirements</vt:lpstr>
      <vt:lpstr>We want to make our code installable by package managers like pip or conda</vt:lpstr>
      <vt:lpstr>pip and conda are designed to solve different problems</vt:lpstr>
      <vt:lpstr>pip and conda are designed to solve different problems</vt:lpstr>
      <vt:lpstr>pip and conda are designed to solve different problems</vt:lpstr>
      <vt:lpstr>pip and conda are designed to solve different problems</vt:lpstr>
      <vt:lpstr>pip and conda are designed to solve different problems</vt:lpstr>
      <vt:lpstr>Since pip has a smaller scope, it is also easier to understand how it works</vt:lpstr>
      <vt:lpstr>Pip starts by searching PyPI for available packages</vt:lpstr>
      <vt:lpstr>Once pip finds a suitable package, it downloads the package metadata</vt:lpstr>
      <vt:lpstr>Then, pip installs the required dependencies</vt:lpstr>
      <vt:lpstr>Once all dependencies are installed, pip downloads the package itself</vt:lpstr>
      <vt:lpstr>Finally, pip extracts the wheel file to the site-packages directory</vt:lpstr>
      <vt:lpstr>An important question is how we create wheels and source distributions</vt:lpstr>
      <vt:lpstr>Setuptools is an old and powerful packaging tool</vt:lpstr>
      <vt:lpstr>Flit makes it very easy to package and distribute pure python packages</vt:lpstr>
      <vt:lpstr>Poetry is an easy-to-use project manager and packaging tool with many useful features</vt:lpstr>
      <vt:lpstr>PEP 621 specifies how project metadata should be specified in a pyproject.toml file</vt:lpstr>
      <vt:lpstr>PEP 517 and 518 specifies a package should be built</vt:lpstr>
      <vt:lpstr>The build specification is how Python makes your library installable</vt:lpstr>
      <vt:lpstr>The project metadata contains information about the project itself</vt:lpstr>
      <vt:lpstr>Most packaging tools have adopted these standards</vt:lpstr>
      <vt:lpstr>After the standard, we also got new packaging tools that adhere to it</vt:lpstr>
      <vt:lpstr>PowerPoint-presentasjon</vt:lpstr>
      <vt:lpstr>All tools except poetry follows PEP 621</vt:lpstr>
      <vt:lpstr>All tools except Flit support building C-extensions</vt:lpstr>
      <vt:lpstr>PDM is the only tool that supports other build backends</vt:lpstr>
      <vt:lpstr>PDM is the only tool that supports other build backends</vt:lpstr>
      <vt:lpstr>PDM is the only tool that supports other build backends</vt:lpstr>
      <vt:lpstr>PDM and poetry both support managing your dependencies</vt:lpstr>
      <vt:lpstr>Hatch excels at environment management</vt:lpstr>
      <vt:lpstr>Hatch excels at environment management</vt:lpstr>
      <vt:lpstr>Poetry and Setuptools are the only projects with more than one developer</vt:lpstr>
      <vt:lpstr>PowerPoint-presentasjon</vt:lpstr>
      <vt:lpstr>Any of these tools will probably serve your packaging needs</vt:lpstr>
      <vt:lpstr>Any of these tools will probably serve your packaging needs</vt:lpstr>
      <vt:lpstr>My favourite is PDM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You can now pip install pyconse23-demo if you want to get the weather forecast for Stockholm!</vt:lpstr>
      <vt:lpstr>These resources are great if you want to learn more about packaging</vt:lpstr>
      <vt:lpstr>These resources are great if you want to learn more about packaging</vt:lpstr>
      <vt:lpstr>These resources are great if you want to learn more about packaging</vt:lpstr>
      <vt:lpstr>To summarise, packaging is the task of preparing your code to be easily used by others, and PDM makes packaging easy</vt:lpstr>
      <vt:lpstr>To summarise, packaging is the task of preparing your code to be easily used by others, and PDM makes packaging easy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Packaging is about preparing your code to be shared with others</dc:title>
  <dc:creator>Yngve Mardal Moe</dc:creator>
  <cp:lastModifiedBy>Yngve Mardal Moe</cp:lastModifiedBy>
  <cp:revision>29</cp:revision>
  <dcterms:created xsi:type="dcterms:W3CDTF">2023-10-17T05:03:05Z</dcterms:created>
  <dcterms:modified xsi:type="dcterms:W3CDTF">2023-11-14T07:37:18Z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d85773-5cd5-4f10-ac4a-b9714896040c_Enabled">
    <vt:lpwstr>true</vt:lpwstr>
  </property>
  <property fmtid="{D5CDD505-2E9C-101B-9397-08002B2CF9AE}" pid="3" name="MSIP_Label_c3d85773-5cd5-4f10-ac4a-b9714896040c_SetDate">
    <vt:lpwstr>2023-11-08T13:46:36Z</vt:lpwstr>
  </property>
  <property fmtid="{D5CDD505-2E9C-101B-9397-08002B2CF9AE}" pid="4" name="MSIP_Label_c3d85773-5cd5-4f10-ac4a-b9714896040c_Method">
    <vt:lpwstr>Privileged</vt:lpwstr>
  </property>
  <property fmtid="{D5CDD505-2E9C-101B-9397-08002B2CF9AE}" pid="5" name="MSIP_Label_c3d85773-5cd5-4f10-ac4a-b9714896040c_Name">
    <vt:lpwstr>Ikke Statnett-informasjon</vt:lpwstr>
  </property>
  <property fmtid="{D5CDD505-2E9C-101B-9397-08002B2CF9AE}" pid="6" name="MSIP_Label_c3d85773-5cd5-4f10-ac4a-b9714896040c_SiteId">
    <vt:lpwstr>a8d61462-f252-44b2-bf6a-d7231960c041</vt:lpwstr>
  </property>
  <property fmtid="{D5CDD505-2E9C-101B-9397-08002B2CF9AE}" pid="7" name="MSIP_Label_c3d85773-5cd5-4f10-ac4a-b9714896040c_ActionId">
    <vt:lpwstr>49bc4318-4770-4bf5-b754-56a88b2e4230</vt:lpwstr>
  </property>
  <property fmtid="{D5CDD505-2E9C-101B-9397-08002B2CF9AE}" pid="8" name="MSIP_Label_c3d85773-5cd5-4f10-ac4a-b9714896040c_ContentBits">
    <vt:lpwstr>0</vt:lpwstr>
  </property>
</Properties>
</file>